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6"/>
  </p:notesMasterIdLst>
  <p:sldIdLst>
    <p:sldId id="256" r:id="rId2"/>
    <p:sldId id="257" r:id="rId3"/>
    <p:sldId id="259" r:id="rId4"/>
    <p:sldId id="260" r:id="rId5"/>
    <p:sldId id="262" r:id="rId6"/>
    <p:sldId id="263" r:id="rId7"/>
    <p:sldId id="264" r:id="rId8"/>
    <p:sldId id="268" r:id="rId9"/>
    <p:sldId id="269" r:id="rId10"/>
    <p:sldId id="265" r:id="rId11"/>
    <p:sldId id="266" r:id="rId12"/>
    <p:sldId id="267" r:id="rId13"/>
    <p:sldId id="270" r:id="rId14"/>
    <p:sldId id="271" r:id="rId15"/>
  </p:sldIdLst>
  <p:sldSz cx="9144000" cy="6858000" type="screen4x3"/>
  <p:notesSz cx="6858000" cy="9144000"/>
  <p:embeddedFontLst>
    <p:embeddedFont>
      <p:font typeface="Helvetica Neue" panose="020B0604020202020204" charset="0"/>
      <p:regular r:id="rId17"/>
      <p:bold r:id="rId18"/>
      <p:italic r:id="rId19"/>
      <p:boldItalic r:id="rId20"/>
    </p:embeddedFont>
    <p:embeddedFont>
      <p:font typeface="Libre Baskerville" panose="02000000000000000000" pitchFamily="2" charset="0"/>
      <p:regular r:id="rId21"/>
      <p:bold r:id="rId22"/>
      <p: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5" roundtripDataSignature="AMtx7mgXUkuSzG6Asq/LLdI/zsp0r2+oo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95" d="100"/>
          <a:sy n="95" d="100"/>
        </p:scale>
        <p:origin x="1118" y="77"/>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customschemas.google.com/relationships/presentationmetadata" Target="meta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4.m4a>
</file>

<file path=ppt/media/media3.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9" name="Google Shape;79;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5" name="Google Shape;135;p1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1" name="Google Shape;141;p1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1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1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979875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1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59574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 name="Google Shape;99;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7" name="Google Shape;117;p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 name="Google Shape;123;p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768610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41106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7"/>
        <p:cNvGrpSpPr/>
        <p:nvPr/>
      </p:nvGrpSpPr>
      <p:grpSpPr>
        <a:xfrm>
          <a:off x="0" y="0"/>
          <a:ext cx="0" cy="0"/>
          <a:chOff x="0" y="0"/>
          <a:chExt cx="0" cy="0"/>
        </a:xfrm>
      </p:grpSpPr>
      <p:sp>
        <p:nvSpPr>
          <p:cNvPr id="18" name="Google Shape;18;p1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9" name="Google Shape;19;p14"/>
          <p:cNvSpPr txBox="1">
            <a:spLocks noGrp="1"/>
          </p:cNvSpPr>
          <p:nvPr>
            <p:ph type="ctrTitle"/>
          </p:nvPr>
        </p:nvSpPr>
        <p:spPr>
          <a:xfrm>
            <a:off x="457200" y="838201"/>
            <a:ext cx="8229600" cy="762000"/>
          </a:xfrm>
          <a:prstGeom prst="rect">
            <a:avLst/>
          </a:prstGeom>
          <a:noFill/>
          <a:ln>
            <a:noFill/>
          </a:ln>
        </p:spPr>
        <p:txBody>
          <a:bodyPr spcFirstLastPara="1" wrap="square" lIns="91425" tIns="45700" rIns="91425" bIns="45700" anchor="t"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0" name="Google Shape;20;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1200" b="0" i="0" u="none" strike="noStrike" cap="none">
                <a:solidFill>
                  <a:srgbClr val="898989"/>
                </a:solidFill>
                <a:latin typeface="Calibri"/>
                <a:ea typeface="Calibri"/>
                <a:cs typeface="Calibri"/>
                <a:sym typeface="Calibri"/>
              </a:defRPr>
            </a:lvl1pPr>
            <a:lvl2pPr marL="0" lvl="1" indent="0" algn="r">
              <a:spcBef>
                <a:spcPts val="0"/>
              </a:spcBef>
              <a:spcAft>
                <a:spcPts val="0"/>
              </a:spcAft>
              <a:buNone/>
              <a:defRPr sz="1200" b="0" i="0" u="none" strike="noStrike" cap="none">
                <a:solidFill>
                  <a:srgbClr val="898989"/>
                </a:solidFill>
                <a:latin typeface="Calibri"/>
                <a:ea typeface="Calibri"/>
                <a:cs typeface="Calibri"/>
                <a:sym typeface="Calibri"/>
              </a:defRPr>
            </a:lvl2pPr>
            <a:lvl3pPr marL="0" lvl="2" indent="0" algn="r">
              <a:spcBef>
                <a:spcPts val="0"/>
              </a:spcBef>
              <a:spcAft>
                <a:spcPts val="0"/>
              </a:spcAft>
              <a:buNone/>
              <a:defRPr sz="1200" b="0" i="0" u="none" strike="noStrike" cap="none">
                <a:solidFill>
                  <a:srgbClr val="898989"/>
                </a:solidFill>
                <a:latin typeface="Calibri"/>
                <a:ea typeface="Calibri"/>
                <a:cs typeface="Calibri"/>
                <a:sym typeface="Calibri"/>
              </a:defRPr>
            </a:lvl3pPr>
            <a:lvl4pPr marL="0" lvl="3" indent="0" algn="r">
              <a:spcBef>
                <a:spcPts val="0"/>
              </a:spcBef>
              <a:spcAft>
                <a:spcPts val="0"/>
              </a:spcAft>
              <a:buNone/>
              <a:defRPr sz="1200" b="0" i="0" u="none" strike="noStrike" cap="none">
                <a:solidFill>
                  <a:srgbClr val="898989"/>
                </a:solidFill>
                <a:latin typeface="Calibri"/>
                <a:ea typeface="Calibri"/>
                <a:cs typeface="Calibri"/>
                <a:sym typeface="Calibri"/>
              </a:defRPr>
            </a:lvl4pPr>
            <a:lvl5pPr marL="0" lvl="4" indent="0" algn="r">
              <a:spcBef>
                <a:spcPts val="0"/>
              </a:spcBef>
              <a:spcAft>
                <a:spcPts val="0"/>
              </a:spcAft>
              <a:buNone/>
              <a:defRPr sz="1200" b="0" i="0" u="none" strike="noStrike" cap="none">
                <a:solidFill>
                  <a:srgbClr val="898989"/>
                </a:solidFill>
                <a:latin typeface="Calibri"/>
                <a:ea typeface="Calibri"/>
                <a:cs typeface="Calibri"/>
                <a:sym typeface="Calibri"/>
              </a:defRPr>
            </a:lvl5pPr>
            <a:lvl6pPr marL="0" lvl="5" indent="0" algn="r">
              <a:spcBef>
                <a:spcPts val="0"/>
              </a:spcBef>
              <a:spcAft>
                <a:spcPts val="0"/>
              </a:spcAft>
              <a:buNone/>
              <a:defRPr sz="1200" b="0" i="0" u="none" strike="noStrike" cap="none">
                <a:solidFill>
                  <a:srgbClr val="898989"/>
                </a:solidFill>
                <a:latin typeface="Calibri"/>
                <a:ea typeface="Calibri"/>
                <a:cs typeface="Calibri"/>
                <a:sym typeface="Calibri"/>
              </a:defRPr>
            </a:lvl6pPr>
            <a:lvl7pPr marL="0" lvl="6" indent="0" algn="r">
              <a:spcBef>
                <a:spcPts val="0"/>
              </a:spcBef>
              <a:spcAft>
                <a:spcPts val="0"/>
              </a:spcAft>
              <a:buNone/>
              <a:defRPr sz="1200" b="0" i="0" u="none" strike="noStrike" cap="none">
                <a:solidFill>
                  <a:srgbClr val="898989"/>
                </a:solidFill>
                <a:latin typeface="Calibri"/>
                <a:ea typeface="Calibri"/>
                <a:cs typeface="Calibri"/>
                <a:sym typeface="Calibri"/>
              </a:defRPr>
            </a:lvl7pPr>
            <a:lvl8pPr marL="0" lvl="7" indent="0" algn="r">
              <a:spcBef>
                <a:spcPts val="0"/>
              </a:spcBef>
              <a:spcAft>
                <a:spcPts val="0"/>
              </a:spcAft>
              <a:buNone/>
              <a:defRPr sz="1200" b="0" i="0" u="none" strike="noStrike" cap="none">
                <a:solidFill>
                  <a:srgbClr val="898989"/>
                </a:solidFill>
                <a:latin typeface="Calibri"/>
                <a:ea typeface="Calibri"/>
                <a:cs typeface="Calibri"/>
                <a:sym typeface="Calibri"/>
              </a:defRPr>
            </a:lvl8pPr>
            <a:lvl9pPr marL="0" lvl="8" indent="0" algn="r">
              <a:spcBef>
                <a:spcPts val="0"/>
              </a:spcBef>
              <a:spcAft>
                <a:spcPts val="0"/>
              </a:spcAft>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74"/>
        <p:cNvGrpSpPr/>
        <p:nvPr/>
      </p:nvGrpSpPr>
      <p:grpSpPr>
        <a:xfrm>
          <a:off x="0" y="0"/>
          <a:ext cx="0" cy="0"/>
          <a:chOff x="0" y="0"/>
          <a:chExt cx="0" cy="0"/>
        </a:xfrm>
      </p:grpSpPr>
      <p:pic>
        <p:nvPicPr>
          <p:cNvPr id="75" name="Google Shape;75;p23" descr="title.png"/>
          <p:cNvPicPr preferRelativeResize="0"/>
          <p:nvPr/>
        </p:nvPicPr>
        <p:blipFill rotWithShape="1">
          <a:blip r:embed="rId2">
            <a:alphaModFix/>
          </a:blip>
          <a:srcRect/>
          <a:stretch/>
        </p:blipFill>
        <p:spPr>
          <a:xfrm>
            <a:off x="0" y="-6350"/>
            <a:ext cx="9144000" cy="6858000"/>
          </a:xfrm>
          <a:prstGeom prst="rect">
            <a:avLst/>
          </a:prstGeom>
          <a:noFill/>
          <a:ln>
            <a:noFill/>
          </a:ln>
        </p:spPr>
      </p:pic>
      <p:pic>
        <p:nvPicPr>
          <p:cNvPr id="76" name="Google Shape;76;p23" descr="title.png"/>
          <p:cNvPicPr preferRelativeResize="0"/>
          <p:nvPr/>
        </p:nvPicPr>
        <p:blipFill rotWithShape="1">
          <a:blip r:embed="rId2">
            <a:alphaModFix/>
          </a:blip>
          <a:srcRect/>
          <a:stretch/>
        </p:blipFill>
        <p:spPr>
          <a:xfrm>
            <a:off x="0" y="0"/>
            <a:ext cx="9144000" cy="68580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with body copy">
  <p:cSld name="Title with body copy">
    <p:spTree>
      <p:nvGrpSpPr>
        <p:cNvPr id="1" name="Shape 23"/>
        <p:cNvGrpSpPr/>
        <p:nvPr/>
      </p:nvGrpSpPr>
      <p:grpSpPr>
        <a:xfrm>
          <a:off x="0" y="0"/>
          <a:ext cx="0" cy="0"/>
          <a:chOff x="0" y="0"/>
          <a:chExt cx="0" cy="0"/>
        </a:xfrm>
      </p:grpSpPr>
      <p:sp>
        <p:nvSpPr>
          <p:cNvPr id="24" name="Google Shape;24;p15"/>
          <p:cNvSpPr txBox="1"/>
          <p:nvPr/>
        </p:nvSpPr>
        <p:spPr>
          <a:xfrm>
            <a:off x="457200" y="838200"/>
            <a:ext cx="8229600" cy="762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600">
                <a:solidFill>
                  <a:srgbClr val="C12030"/>
                </a:solidFill>
                <a:latin typeface="Helvetica Neue"/>
                <a:ea typeface="Helvetica Neue"/>
                <a:cs typeface="Helvetica Neue"/>
                <a:sym typeface="Helvetica Neue"/>
              </a:rPr>
              <a:t>Headline Lorem Ipsum</a:t>
            </a:r>
            <a:br>
              <a:rPr lang="en-US" sz="3600">
                <a:solidFill>
                  <a:srgbClr val="C12030"/>
                </a:solidFill>
                <a:latin typeface="Helvetica Neue"/>
                <a:ea typeface="Helvetica Neue"/>
                <a:cs typeface="Helvetica Neue"/>
                <a:sym typeface="Helvetica Neue"/>
              </a:rPr>
            </a:br>
            <a:br>
              <a:rPr lang="en-US" sz="3600">
                <a:solidFill>
                  <a:schemeClr val="dk1"/>
                </a:solidFill>
                <a:latin typeface="Helvetica Neue"/>
                <a:ea typeface="Helvetica Neue"/>
                <a:cs typeface="Helvetica Neue"/>
                <a:sym typeface="Helvetica Neue"/>
              </a:rPr>
            </a:br>
            <a:endParaRPr sz="3600">
              <a:solidFill>
                <a:srgbClr val="C12030"/>
              </a:solidFill>
              <a:latin typeface="Helvetica Neue"/>
              <a:ea typeface="Helvetica Neue"/>
              <a:cs typeface="Helvetica Neue"/>
              <a:sym typeface="Helvetica Neue"/>
            </a:endParaRPr>
          </a:p>
        </p:txBody>
      </p:sp>
      <p:sp>
        <p:nvSpPr>
          <p:cNvPr id="25" name="Google Shape;25;p15"/>
          <p:cNvSpPr txBox="1"/>
          <p:nvPr/>
        </p:nvSpPr>
        <p:spPr>
          <a:xfrm>
            <a:off x="457200" y="1600200"/>
            <a:ext cx="8229600" cy="46196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Libre Baskerville"/>
                <a:ea typeface="Libre Baskerville"/>
                <a:cs typeface="Libre Baskerville"/>
                <a:sym typeface="Libre Baskerville"/>
              </a:rPr>
              <a:t>Body content.</a:t>
            </a:r>
            <a:endParaRPr/>
          </a:p>
        </p:txBody>
      </p:sp>
      <p:sp>
        <p:nvSpPr>
          <p:cNvPr id="26" name="Google Shape;26;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1200">
                <a:solidFill>
                  <a:srgbClr val="898989"/>
                </a:solidFill>
                <a:latin typeface="Calibri"/>
                <a:ea typeface="Calibri"/>
                <a:cs typeface="Calibri"/>
                <a:sym typeface="Calibri"/>
              </a:defRPr>
            </a:lvl1pPr>
            <a:lvl2pPr marL="0" lvl="1" indent="0" algn="r">
              <a:spcBef>
                <a:spcPts val="0"/>
              </a:spcBef>
              <a:spcAft>
                <a:spcPts val="0"/>
              </a:spcAft>
              <a:buNone/>
              <a:defRPr sz="1200">
                <a:solidFill>
                  <a:srgbClr val="898989"/>
                </a:solidFill>
                <a:latin typeface="Calibri"/>
                <a:ea typeface="Calibri"/>
                <a:cs typeface="Calibri"/>
                <a:sym typeface="Calibri"/>
              </a:defRPr>
            </a:lvl2pPr>
            <a:lvl3pPr marL="0" lvl="2" indent="0" algn="r">
              <a:spcBef>
                <a:spcPts val="0"/>
              </a:spcBef>
              <a:spcAft>
                <a:spcPts val="0"/>
              </a:spcAft>
              <a:buNone/>
              <a:defRPr sz="1200">
                <a:solidFill>
                  <a:srgbClr val="898989"/>
                </a:solidFill>
                <a:latin typeface="Calibri"/>
                <a:ea typeface="Calibri"/>
                <a:cs typeface="Calibri"/>
                <a:sym typeface="Calibri"/>
              </a:defRPr>
            </a:lvl3pPr>
            <a:lvl4pPr marL="0" lvl="3" indent="0" algn="r">
              <a:spcBef>
                <a:spcPts val="0"/>
              </a:spcBef>
              <a:spcAft>
                <a:spcPts val="0"/>
              </a:spcAft>
              <a:buNone/>
              <a:defRPr sz="1200">
                <a:solidFill>
                  <a:srgbClr val="898989"/>
                </a:solidFill>
                <a:latin typeface="Calibri"/>
                <a:ea typeface="Calibri"/>
                <a:cs typeface="Calibri"/>
                <a:sym typeface="Calibri"/>
              </a:defRPr>
            </a:lvl4pPr>
            <a:lvl5pPr marL="0" lvl="4" indent="0" algn="r">
              <a:spcBef>
                <a:spcPts val="0"/>
              </a:spcBef>
              <a:spcAft>
                <a:spcPts val="0"/>
              </a:spcAft>
              <a:buNone/>
              <a:defRPr sz="1200">
                <a:solidFill>
                  <a:srgbClr val="898989"/>
                </a:solidFill>
                <a:latin typeface="Calibri"/>
                <a:ea typeface="Calibri"/>
                <a:cs typeface="Calibri"/>
                <a:sym typeface="Calibri"/>
              </a:defRPr>
            </a:lvl5pPr>
            <a:lvl6pPr marL="0" lvl="5" indent="0" algn="r">
              <a:spcBef>
                <a:spcPts val="0"/>
              </a:spcBef>
              <a:spcAft>
                <a:spcPts val="0"/>
              </a:spcAft>
              <a:buNone/>
              <a:defRPr sz="1200">
                <a:solidFill>
                  <a:srgbClr val="898989"/>
                </a:solidFill>
                <a:latin typeface="Calibri"/>
                <a:ea typeface="Calibri"/>
                <a:cs typeface="Calibri"/>
                <a:sym typeface="Calibri"/>
              </a:defRPr>
            </a:lvl6pPr>
            <a:lvl7pPr marL="0" lvl="6" indent="0" algn="r">
              <a:spcBef>
                <a:spcPts val="0"/>
              </a:spcBef>
              <a:spcAft>
                <a:spcPts val="0"/>
              </a:spcAft>
              <a:buNone/>
              <a:defRPr sz="1200">
                <a:solidFill>
                  <a:srgbClr val="898989"/>
                </a:solidFill>
                <a:latin typeface="Calibri"/>
                <a:ea typeface="Calibri"/>
                <a:cs typeface="Calibri"/>
                <a:sym typeface="Calibri"/>
              </a:defRPr>
            </a:lvl7pPr>
            <a:lvl8pPr marL="0" lvl="7" indent="0" algn="r">
              <a:spcBef>
                <a:spcPts val="0"/>
              </a:spcBef>
              <a:spcAft>
                <a:spcPts val="0"/>
              </a:spcAft>
              <a:buNone/>
              <a:defRPr sz="1200">
                <a:solidFill>
                  <a:srgbClr val="898989"/>
                </a:solidFill>
                <a:latin typeface="Calibri"/>
                <a:ea typeface="Calibri"/>
                <a:cs typeface="Calibri"/>
                <a:sym typeface="Calibri"/>
              </a:defRPr>
            </a:lvl8pPr>
            <a:lvl9pPr marL="0" lvl="8" indent="0" algn="r">
              <a:spcBef>
                <a:spcPts val="0"/>
              </a:spcBef>
              <a:spcAft>
                <a:spcPts val="0"/>
              </a:spcAft>
              <a:buNone/>
              <a:defRPr sz="1200">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
        <p:cNvGrpSpPr/>
        <p:nvPr/>
      </p:nvGrpSpPr>
      <p:grpSpPr>
        <a:xfrm>
          <a:off x="0" y="0"/>
          <a:ext cx="0" cy="0"/>
          <a:chOff x="0" y="0"/>
          <a:chExt cx="0" cy="0"/>
        </a:xfrm>
      </p:grpSpPr>
      <p:sp>
        <p:nvSpPr>
          <p:cNvPr id="30" name="Google Shape;30;p16"/>
          <p:cNvSpPr txBox="1">
            <a:spLocks noGrp="1"/>
          </p:cNvSpPr>
          <p:nvPr>
            <p:ph type="title"/>
          </p:nvPr>
        </p:nvSpPr>
        <p:spPr>
          <a:xfrm>
            <a:off x="457200" y="4406900"/>
            <a:ext cx="8229600" cy="1304421"/>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4000" b="1"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1" name="Google Shape;31;p16"/>
          <p:cNvSpPr txBox="1">
            <a:spLocks noGrp="1"/>
          </p:cNvSpPr>
          <p:nvPr>
            <p:ph type="body" idx="1"/>
          </p:nvPr>
        </p:nvSpPr>
        <p:spPr>
          <a:xfrm>
            <a:off x="457200" y="2906713"/>
            <a:ext cx="8229600" cy="1436687"/>
          </a:xfrm>
          <a:prstGeom prst="rect">
            <a:avLst/>
          </a:prstGeom>
          <a:noFill/>
          <a:ln>
            <a:noFill/>
          </a:ln>
        </p:spPr>
        <p:txBody>
          <a:bodyPr spcFirstLastPara="1" wrap="square" lIns="91425" tIns="45700" rIns="91425" bIns="45700" anchor="b" anchorCtr="0">
            <a:no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2" name="Google Shape;32;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1200">
                <a:solidFill>
                  <a:srgbClr val="898989"/>
                </a:solidFill>
                <a:latin typeface="Calibri"/>
                <a:ea typeface="Calibri"/>
                <a:cs typeface="Calibri"/>
                <a:sym typeface="Calibri"/>
              </a:defRPr>
            </a:lvl1pPr>
            <a:lvl2pPr marL="0" lvl="1" indent="0" algn="r">
              <a:spcBef>
                <a:spcPts val="0"/>
              </a:spcBef>
              <a:spcAft>
                <a:spcPts val="0"/>
              </a:spcAft>
              <a:buNone/>
              <a:defRPr sz="1200">
                <a:solidFill>
                  <a:srgbClr val="898989"/>
                </a:solidFill>
                <a:latin typeface="Calibri"/>
                <a:ea typeface="Calibri"/>
                <a:cs typeface="Calibri"/>
                <a:sym typeface="Calibri"/>
              </a:defRPr>
            </a:lvl2pPr>
            <a:lvl3pPr marL="0" lvl="2" indent="0" algn="r">
              <a:spcBef>
                <a:spcPts val="0"/>
              </a:spcBef>
              <a:spcAft>
                <a:spcPts val="0"/>
              </a:spcAft>
              <a:buNone/>
              <a:defRPr sz="1200">
                <a:solidFill>
                  <a:srgbClr val="898989"/>
                </a:solidFill>
                <a:latin typeface="Calibri"/>
                <a:ea typeface="Calibri"/>
                <a:cs typeface="Calibri"/>
                <a:sym typeface="Calibri"/>
              </a:defRPr>
            </a:lvl3pPr>
            <a:lvl4pPr marL="0" lvl="3" indent="0" algn="r">
              <a:spcBef>
                <a:spcPts val="0"/>
              </a:spcBef>
              <a:spcAft>
                <a:spcPts val="0"/>
              </a:spcAft>
              <a:buNone/>
              <a:defRPr sz="1200">
                <a:solidFill>
                  <a:srgbClr val="898989"/>
                </a:solidFill>
                <a:latin typeface="Calibri"/>
                <a:ea typeface="Calibri"/>
                <a:cs typeface="Calibri"/>
                <a:sym typeface="Calibri"/>
              </a:defRPr>
            </a:lvl4pPr>
            <a:lvl5pPr marL="0" lvl="4" indent="0" algn="r">
              <a:spcBef>
                <a:spcPts val="0"/>
              </a:spcBef>
              <a:spcAft>
                <a:spcPts val="0"/>
              </a:spcAft>
              <a:buNone/>
              <a:defRPr sz="1200">
                <a:solidFill>
                  <a:srgbClr val="898989"/>
                </a:solidFill>
                <a:latin typeface="Calibri"/>
                <a:ea typeface="Calibri"/>
                <a:cs typeface="Calibri"/>
                <a:sym typeface="Calibri"/>
              </a:defRPr>
            </a:lvl5pPr>
            <a:lvl6pPr marL="0" lvl="5" indent="0" algn="r">
              <a:spcBef>
                <a:spcPts val="0"/>
              </a:spcBef>
              <a:spcAft>
                <a:spcPts val="0"/>
              </a:spcAft>
              <a:buNone/>
              <a:defRPr sz="1200">
                <a:solidFill>
                  <a:srgbClr val="898989"/>
                </a:solidFill>
                <a:latin typeface="Calibri"/>
                <a:ea typeface="Calibri"/>
                <a:cs typeface="Calibri"/>
                <a:sym typeface="Calibri"/>
              </a:defRPr>
            </a:lvl6pPr>
            <a:lvl7pPr marL="0" lvl="6" indent="0" algn="r">
              <a:spcBef>
                <a:spcPts val="0"/>
              </a:spcBef>
              <a:spcAft>
                <a:spcPts val="0"/>
              </a:spcAft>
              <a:buNone/>
              <a:defRPr sz="1200">
                <a:solidFill>
                  <a:srgbClr val="898989"/>
                </a:solidFill>
                <a:latin typeface="Calibri"/>
                <a:ea typeface="Calibri"/>
                <a:cs typeface="Calibri"/>
                <a:sym typeface="Calibri"/>
              </a:defRPr>
            </a:lvl7pPr>
            <a:lvl8pPr marL="0" lvl="7" indent="0" algn="r">
              <a:spcBef>
                <a:spcPts val="0"/>
              </a:spcBef>
              <a:spcAft>
                <a:spcPts val="0"/>
              </a:spcAft>
              <a:buNone/>
              <a:defRPr sz="1200">
                <a:solidFill>
                  <a:srgbClr val="898989"/>
                </a:solidFill>
                <a:latin typeface="Calibri"/>
                <a:ea typeface="Calibri"/>
                <a:cs typeface="Calibri"/>
                <a:sym typeface="Calibri"/>
              </a:defRPr>
            </a:lvl8pPr>
            <a:lvl9pPr marL="0" lvl="8" indent="0" algn="r">
              <a:spcBef>
                <a:spcPts val="0"/>
              </a:spcBef>
              <a:spcAft>
                <a:spcPts val="0"/>
              </a:spcAft>
              <a:buNone/>
              <a:defRPr sz="1200">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35"/>
        <p:cNvGrpSpPr/>
        <p:nvPr/>
      </p:nvGrpSpPr>
      <p:grpSpPr>
        <a:xfrm>
          <a:off x="0" y="0"/>
          <a:ext cx="0" cy="0"/>
          <a:chOff x="0" y="0"/>
          <a:chExt cx="0" cy="0"/>
        </a:xfrm>
      </p:grpSpPr>
      <p:sp>
        <p:nvSpPr>
          <p:cNvPr id="36" name="Google Shape;36;p17"/>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17"/>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8" name="Google Shape;38;p17"/>
          <p:cNvSpPr txBox="1">
            <a:spLocks noGrp="1"/>
          </p:cNvSpPr>
          <p:nvPr>
            <p:ph type="ctrTitle"/>
          </p:nvPr>
        </p:nvSpPr>
        <p:spPr>
          <a:xfrm>
            <a:off x="457200" y="838201"/>
            <a:ext cx="8229600" cy="762000"/>
          </a:xfrm>
          <a:prstGeom prst="rect">
            <a:avLst/>
          </a:prstGeom>
          <a:noFill/>
          <a:ln>
            <a:noFill/>
          </a:ln>
        </p:spPr>
        <p:txBody>
          <a:bodyPr spcFirstLastPara="1" wrap="square" lIns="91425" tIns="45700" rIns="91425" bIns="45700" anchor="t"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9" name="Google Shape;39;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1200">
                <a:solidFill>
                  <a:srgbClr val="898989"/>
                </a:solidFill>
                <a:latin typeface="Calibri"/>
                <a:ea typeface="Calibri"/>
                <a:cs typeface="Calibri"/>
                <a:sym typeface="Calibri"/>
              </a:defRPr>
            </a:lvl1pPr>
            <a:lvl2pPr marL="0" lvl="1" indent="0" algn="r">
              <a:spcBef>
                <a:spcPts val="0"/>
              </a:spcBef>
              <a:spcAft>
                <a:spcPts val="0"/>
              </a:spcAft>
              <a:buNone/>
              <a:defRPr sz="1200">
                <a:solidFill>
                  <a:srgbClr val="898989"/>
                </a:solidFill>
                <a:latin typeface="Calibri"/>
                <a:ea typeface="Calibri"/>
                <a:cs typeface="Calibri"/>
                <a:sym typeface="Calibri"/>
              </a:defRPr>
            </a:lvl2pPr>
            <a:lvl3pPr marL="0" lvl="2" indent="0" algn="r">
              <a:spcBef>
                <a:spcPts val="0"/>
              </a:spcBef>
              <a:spcAft>
                <a:spcPts val="0"/>
              </a:spcAft>
              <a:buNone/>
              <a:defRPr sz="1200">
                <a:solidFill>
                  <a:srgbClr val="898989"/>
                </a:solidFill>
                <a:latin typeface="Calibri"/>
                <a:ea typeface="Calibri"/>
                <a:cs typeface="Calibri"/>
                <a:sym typeface="Calibri"/>
              </a:defRPr>
            </a:lvl3pPr>
            <a:lvl4pPr marL="0" lvl="3" indent="0" algn="r">
              <a:spcBef>
                <a:spcPts val="0"/>
              </a:spcBef>
              <a:spcAft>
                <a:spcPts val="0"/>
              </a:spcAft>
              <a:buNone/>
              <a:defRPr sz="1200">
                <a:solidFill>
                  <a:srgbClr val="898989"/>
                </a:solidFill>
                <a:latin typeface="Calibri"/>
                <a:ea typeface="Calibri"/>
                <a:cs typeface="Calibri"/>
                <a:sym typeface="Calibri"/>
              </a:defRPr>
            </a:lvl4pPr>
            <a:lvl5pPr marL="0" lvl="4" indent="0" algn="r">
              <a:spcBef>
                <a:spcPts val="0"/>
              </a:spcBef>
              <a:spcAft>
                <a:spcPts val="0"/>
              </a:spcAft>
              <a:buNone/>
              <a:defRPr sz="1200">
                <a:solidFill>
                  <a:srgbClr val="898989"/>
                </a:solidFill>
                <a:latin typeface="Calibri"/>
                <a:ea typeface="Calibri"/>
                <a:cs typeface="Calibri"/>
                <a:sym typeface="Calibri"/>
              </a:defRPr>
            </a:lvl5pPr>
            <a:lvl6pPr marL="0" lvl="5" indent="0" algn="r">
              <a:spcBef>
                <a:spcPts val="0"/>
              </a:spcBef>
              <a:spcAft>
                <a:spcPts val="0"/>
              </a:spcAft>
              <a:buNone/>
              <a:defRPr sz="1200">
                <a:solidFill>
                  <a:srgbClr val="898989"/>
                </a:solidFill>
                <a:latin typeface="Calibri"/>
                <a:ea typeface="Calibri"/>
                <a:cs typeface="Calibri"/>
                <a:sym typeface="Calibri"/>
              </a:defRPr>
            </a:lvl6pPr>
            <a:lvl7pPr marL="0" lvl="6" indent="0" algn="r">
              <a:spcBef>
                <a:spcPts val="0"/>
              </a:spcBef>
              <a:spcAft>
                <a:spcPts val="0"/>
              </a:spcAft>
              <a:buNone/>
              <a:defRPr sz="1200">
                <a:solidFill>
                  <a:srgbClr val="898989"/>
                </a:solidFill>
                <a:latin typeface="Calibri"/>
                <a:ea typeface="Calibri"/>
                <a:cs typeface="Calibri"/>
                <a:sym typeface="Calibri"/>
              </a:defRPr>
            </a:lvl7pPr>
            <a:lvl8pPr marL="0" lvl="7" indent="0" algn="r">
              <a:spcBef>
                <a:spcPts val="0"/>
              </a:spcBef>
              <a:spcAft>
                <a:spcPts val="0"/>
              </a:spcAft>
              <a:buNone/>
              <a:defRPr sz="1200">
                <a:solidFill>
                  <a:srgbClr val="898989"/>
                </a:solidFill>
                <a:latin typeface="Calibri"/>
                <a:ea typeface="Calibri"/>
                <a:cs typeface="Calibri"/>
                <a:sym typeface="Calibri"/>
              </a:defRPr>
            </a:lvl8pPr>
            <a:lvl9pPr marL="0" lvl="8" indent="0" algn="r">
              <a:spcBef>
                <a:spcPts val="0"/>
              </a:spcBef>
              <a:spcAft>
                <a:spcPts val="0"/>
              </a:spcAft>
              <a:buNone/>
              <a:defRPr sz="1200">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2"/>
        <p:cNvGrpSpPr/>
        <p:nvPr/>
      </p:nvGrpSpPr>
      <p:grpSpPr>
        <a:xfrm>
          <a:off x="0" y="0"/>
          <a:ext cx="0" cy="0"/>
          <a:chOff x="0" y="0"/>
          <a:chExt cx="0" cy="0"/>
        </a:xfrm>
      </p:grpSpPr>
      <p:sp>
        <p:nvSpPr>
          <p:cNvPr id="43" name="Google Shape;43;p18"/>
          <p:cNvSpPr txBox="1">
            <a:spLocks noGrp="1"/>
          </p:cNvSpPr>
          <p:nvPr>
            <p:ph type="title"/>
          </p:nvPr>
        </p:nvSpPr>
        <p:spPr>
          <a:xfrm>
            <a:off x="457200" y="609600"/>
            <a:ext cx="8229600" cy="80803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4" name="Google Shape;44;p18"/>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18"/>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18"/>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7" name="Google Shape;47;p18"/>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8" name="Google Shape;48;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1200">
                <a:solidFill>
                  <a:srgbClr val="898989"/>
                </a:solidFill>
                <a:latin typeface="Calibri"/>
                <a:ea typeface="Calibri"/>
                <a:cs typeface="Calibri"/>
                <a:sym typeface="Calibri"/>
              </a:defRPr>
            </a:lvl1pPr>
            <a:lvl2pPr marL="0" lvl="1" indent="0" algn="r">
              <a:spcBef>
                <a:spcPts val="0"/>
              </a:spcBef>
              <a:spcAft>
                <a:spcPts val="0"/>
              </a:spcAft>
              <a:buNone/>
              <a:defRPr sz="1200">
                <a:solidFill>
                  <a:srgbClr val="898989"/>
                </a:solidFill>
                <a:latin typeface="Calibri"/>
                <a:ea typeface="Calibri"/>
                <a:cs typeface="Calibri"/>
                <a:sym typeface="Calibri"/>
              </a:defRPr>
            </a:lvl2pPr>
            <a:lvl3pPr marL="0" lvl="2" indent="0" algn="r">
              <a:spcBef>
                <a:spcPts val="0"/>
              </a:spcBef>
              <a:spcAft>
                <a:spcPts val="0"/>
              </a:spcAft>
              <a:buNone/>
              <a:defRPr sz="1200">
                <a:solidFill>
                  <a:srgbClr val="898989"/>
                </a:solidFill>
                <a:latin typeface="Calibri"/>
                <a:ea typeface="Calibri"/>
                <a:cs typeface="Calibri"/>
                <a:sym typeface="Calibri"/>
              </a:defRPr>
            </a:lvl3pPr>
            <a:lvl4pPr marL="0" lvl="3" indent="0" algn="r">
              <a:spcBef>
                <a:spcPts val="0"/>
              </a:spcBef>
              <a:spcAft>
                <a:spcPts val="0"/>
              </a:spcAft>
              <a:buNone/>
              <a:defRPr sz="1200">
                <a:solidFill>
                  <a:srgbClr val="898989"/>
                </a:solidFill>
                <a:latin typeface="Calibri"/>
                <a:ea typeface="Calibri"/>
                <a:cs typeface="Calibri"/>
                <a:sym typeface="Calibri"/>
              </a:defRPr>
            </a:lvl4pPr>
            <a:lvl5pPr marL="0" lvl="4" indent="0" algn="r">
              <a:spcBef>
                <a:spcPts val="0"/>
              </a:spcBef>
              <a:spcAft>
                <a:spcPts val="0"/>
              </a:spcAft>
              <a:buNone/>
              <a:defRPr sz="1200">
                <a:solidFill>
                  <a:srgbClr val="898989"/>
                </a:solidFill>
                <a:latin typeface="Calibri"/>
                <a:ea typeface="Calibri"/>
                <a:cs typeface="Calibri"/>
                <a:sym typeface="Calibri"/>
              </a:defRPr>
            </a:lvl5pPr>
            <a:lvl6pPr marL="0" lvl="5" indent="0" algn="r">
              <a:spcBef>
                <a:spcPts val="0"/>
              </a:spcBef>
              <a:spcAft>
                <a:spcPts val="0"/>
              </a:spcAft>
              <a:buNone/>
              <a:defRPr sz="1200">
                <a:solidFill>
                  <a:srgbClr val="898989"/>
                </a:solidFill>
                <a:latin typeface="Calibri"/>
                <a:ea typeface="Calibri"/>
                <a:cs typeface="Calibri"/>
                <a:sym typeface="Calibri"/>
              </a:defRPr>
            </a:lvl6pPr>
            <a:lvl7pPr marL="0" lvl="6" indent="0" algn="r">
              <a:spcBef>
                <a:spcPts val="0"/>
              </a:spcBef>
              <a:spcAft>
                <a:spcPts val="0"/>
              </a:spcAft>
              <a:buNone/>
              <a:defRPr sz="1200">
                <a:solidFill>
                  <a:srgbClr val="898989"/>
                </a:solidFill>
                <a:latin typeface="Calibri"/>
                <a:ea typeface="Calibri"/>
                <a:cs typeface="Calibri"/>
                <a:sym typeface="Calibri"/>
              </a:defRPr>
            </a:lvl7pPr>
            <a:lvl8pPr marL="0" lvl="7" indent="0" algn="r">
              <a:spcBef>
                <a:spcPts val="0"/>
              </a:spcBef>
              <a:spcAft>
                <a:spcPts val="0"/>
              </a:spcAft>
              <a:buNone/>
              <a:defRPr sz="1200">
                <a:solidFill>
                  <a:srgbClr val="898989"/>
                </a:solidFill>
                <a:latin typeface="Calibri"/>
                <a:ea typeface="Calibri"/>
                <a:cs typeface="Calibri"/>
                <a:sym typeface="Calibri"/>
              </a:defRPr>
            </a:lvl8pPr>
            <a:lvl9pPr marL="0" lvl="8" indent="0" algn="r">
              <a:spcBef>
                <a:spcPts val="0"/>
              </a:spcBef>
              <a:spcAft>
                <a:spcPts val="0"/>
              </a:spcAft>
              <a:buNone/>
              <a:defRPr sz="1200">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19"/>
          <p:cNvSpPr txBox="1">
            <a:spLocks noGrp="1"/>
          </p:cNvSpPr>
          <p:nvPr>
            <p:ph type="title"/>
          </p:nvPr>
        </p:nvSpPr>
        <p:spPr>
          <a:xfrm>
            <a:off x="457200" y="792162"/>
            <a:ext cx="8229600" cy="960438"/>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SzPts val="1400"/>
              <a:buNone/>
              <a:defRPr sz="32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3" name="Google Shape;53;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1200">
                <a:solidFill>
                  <a:srgbClr val="898989"/>
                </a:solidFill>
                <a:latin typeface="Calibri"/>
                <a:ea typeface="Calibri"/>
                <a:cs typeface="Calibri"/>
                <a:sym typeface="Calibri"/>
              </a:defRPr>
            </a:lvl1pPr>
            <a:lvl2pPr marL="0" lvl="1" indent="0" algn="r">
              <a:spcBef>
                <a:spcPts val="0"/>
              </a:spcBef>
              <a:spcAft>
                <a:spcPts val="0"/>
              </a:spcAft>
              <a:buNone/>
              <a:defRPr sz="1200">
                <a:solidFill>
                  <a:srgbClr val="898989"/>
                </a:solidFill>
                <a:latin typeface="Calibri"/>
                <a:ea typeface="Calibri"/>
                <a:cs typeface="Calibri"/>
                <a:sym typeface="Calibri"/>
              </a:defRPr>
            </a:lvl2pPr>
            <a:lvl3pPr marL="0" lvl="2" indent="0" algn="r">
              <a:spcBef>
                <a:spcPts val="0"/>
              </a:spcBef>
              <a:spcAft>
                <a:spcPts val="0"/>
              </a:spcAft>
              <a:buNone/>
              <a:defRPr sz="1200">
                <a:solidFill>
                  <a:srgbClr val="898989"/>
                </a:solidFill>
                <a:latin typeface="Calibri"/>
                <a:ea typeface="Calibri"/>
                <a:cs typeface="Calibri"/>
                <a:sym typeface="Calibri"/>
              </a:defRPr>
            </a:lvl3pPr>
            <a:lvl4pPr marL="0" lvl="3" indent="0" algn="r">
              <a:spcBef>
                <a:spcPts val="0"/>
              </a:spcBef>
              <a:spcAft>
                <a:spcPts val="0"/>
              </a:spcAft>
              <a:buNone/>
              <a:defRPr sz="1200">
                <a:solidFill>
                  <a:srgbClr val="898989"/>
                </a:solidFill>
                <a:latin typeface="Calibri"/>
                <a:ea typeface="Calibri"/>
                <a:cs typeface="Calibri"/>
                <a:sym typeface="Calibri"/>
              </a:defRPr>
            </a:lvl4pPr>
            <a:lvl5pPr marL="0" lvl="4" indent="0" algn="r">
              <a:spcBef>
                <a:spcPts val="0"/>
              </a:spcBef>
              <a:spcAft>
                <a:spcPts val="0"/>
              </a:spcAft>
              <a:buNone/>
              <a:defRPr sz="1200">
                <a:solidFill>
                  <a:srgbClr val="898989"/>
                </a:solidFill>
                <a:latin typeface="Calibri"/>
                <a:ea typeface="Calibri"/>
                <a:cs typeface="Calibri"/>
                <a:sym typeface="Calibri"/>
              </a:defRPr>
            </a:lvl5pPr>
            <a:lvl6pPr marL="0" lvl="5" indent="0" algn="r">
              <a:spcBef>
                <a:spcPts val="0"/>
              </a:spcBef>
              <a:spcAft>
                <a:spcPts val="0"/>
              </a:spcAft>
              <a:buNone/>
              <a:defRPr sz="1200">
                <a:solidFill>
                  <a:srgbClr val="898989"/>
                </a:solidFill>
                <a:latin typeface="Calibri"/>
                <a:ea typeface="Calibri"/>
                <a:cs typeface="Calibri"/>
                <a:sym typeface="Calibri"/>
              </a:defRPr>
            </a:lvl6pPr>
            <a:lvl7pPr marL="0" lvl="6" indent="0" algn="r">
              <a:spcBef>
                <a:spcPts val="0"/>
              </a:spcBef>
              <a:spcAft>
                <a:spcPts val="0"/>
              </a:spcAft>
              <a:buNone/>
              <a:defRPr sz="1200">
                <a:solidFill>
                  <a:srgbClr val="898989"/>
                </a:solidFill>
                <a:latin typeface="Calibri"/>
                <a:ea typeface="Calibri"/>
                <a:cs typeface="Calibri"/>
                <a:sym typeface="Calibri"/>
              </a:defRPr>
            </a:lvl7pPr>
            <a:lvl8pPr marL="0" lvl="7" indent="0" algn="r">
              <a:spcBef>
                <a:spcPts val="0"/>
              </a:spcBef>
              <a:spcAft>
                <a:spcPts val="0"/>
              </a:spcAft>
              <a:buNone/>
              <a:defRPr sz="1200">
                <a:solidFill>
                  <a:srgbClr val="898989"/>
                </a:solidFill>
                <a:latin typeface="Calibri"/>
                <a:ea typeface="Calibri"/>
                <a:cs typeface="Calibri"/>
                <a:sym typeface="Calibri"/>
              </a:defRPr>
            </a:lvl8pPr>
            <a:lvl9pPr marL="0" lvl="8" indent="0" algn="r">
              <a:spcBef>
                <a:spcPts val="0"/>
              </a:spcBef>
              <a:spcAft>
                <a:spcPts val="0"/>
              </a:spcAft>
              <a:buNone/>
              <a:defRPr sz="1200">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1200">
                <a:solidFill>
                  <a:srgbClr val="898989"/>
                </a:solidFill>
                <a:latin typeface="Calibri"/>
                <a:ea typeface="Calibri"/>
                <a:cs typeface="Calibri"/>
                <a:sym typeface="Calibri"/>
              </a:defRPr>
            </a:lvl1pPr>
            <a:lvl2pPr marL="0" lvl="1" indent="0" algn="r">
              <a:spcBef>
                <a:spcPts val="0"/>
              </a:spcBef>
              <a:spcAft>
                <a:spcPts val="0"/>
              </a:spcAft>
              <a:buNone/>
              <a:defRPr sz="1200">
                <a:solidFill>
                  <a:srgbClr val="898989"/>
                </a:solidFill>
                <a:latin typeface="Calibri"/>
                <a:ea typeface="Calibri"/>
                <a:cs typeface="Calibri"/>
                <a:sym typeface="Calibri"/>
              </a:defRPr>
            </a:lvl2pPr>
            <a:lvl3pPr marL="0" lvl="2" indent="0" algn="r">
              <a:spcBef>
                <a:spcPts val="0"/>
              </a:spcBef>
              <a:spcAft>
                <a:spcPts val="0"/>
              </a:spcAft>
              <a:buNone/>
              <a:defRPr sz="1200">
                <a:solidFill>
                  <a:srgbClr val="898989"/>
                </a:solidFill>
                <a:latin typeface="Calibri"/>
                <a:ea typeface="Calibri"/>
                <a:cs typeface="Calibri"/>
                <a:sym typeface="Calibri"/>
              </a:defRPr>
            </a:lvl3pPr>
            <a:lvl4pPr marL="0" lvl="3" indent="0" algn="r">
              <a:spcBef>
                <a:spcPts val="0"/>
              </a:spcBef>
              <a:spcAft>
                <a:spcPts val="0"/>
              </a:spcAft>
              <a:buNone/>
              <a:defRPr sz="1200">
                <a:solidFill>
                  <a:srgbClr val="898989"/>
                </a:solidFill>
                <a:latin typeface="Calibri"/>
                <a:ea typeface="Calibri"/>
                <a:cs typeface="Calibri"/>
                <a:sym typeface="Calibri"/>
              </a:defRPr>
            </a:lvl4pPr>
            <a:lvl5pPr marL="0" lvl="4" indent="0" algn="r">
              <a:spcBef>
                <a:spcPts val="0"/>
              </a:spcBef>
              <a:spcAft>
                <a:spcPts val="0"/>
              </a:spcAft>
              <a:buNone/>
              <a:defRPr sz="1200">
                <a:solidFill>
                  <a:srgbClr val="898989"/>
                </a:solidFill>
                <a:latin typeface="Calibri"/>
                <a:ea typeface="Calibri"/>
                <a:cs typeface="Calibri"/>
                <a:sym typeface="Calibri"/>
              </a:defRPr>
            </a:lvl5pPr>
            <a:lvl6pPr marL="0" lvl="5" indent="0" algn="r">
              <a:spcBef>
                <a:spcPts val="0"/>
              </a:spcBef>
              <a:spcAft>
                <a:spcPts val="0"/>
              </a:spcAft>
              <a:buNone/>
              <a:defRPr sz="1200">
                <a:solidFill>
                  <a:srgbClr val="898989"/>
                </a:solidFill>
                <a:latin typeface="Calibri"/>
                <a:ea typeface="Calibri"/>
                <a:cs typeface="Calibri"/>
                <a:sym typeface="Calibri"/>
              </a:defRPr>
            </a:lvl6pPr>
            <a:lvl7pPr marL="0" lvl="6" indent="0" algn="r">
              <a:spcBef>
                <a:spcPts val="0"/>
              </a:spcBef>
              <a:spcAft>
                <a:spcPts val="0"/>
              </a:spcAft>
              <a:buNone/>
              <a:defRPr sz="1200">
                <a:solidFill>
                  <a:srgbClr val="898989"/>
                </a:solidFill>
                <a:latin typeface="Calibri"/>
                <a:ea typeface="Calibri"/>
                <a:cs typeface="Calibri"/>
                <a:sym typeface="Calibri"/>
              </a:defRPr>
            </a:lvl7pPr>
            <a:lvl8pPr marL="0" lvl="7" indent="0" algn="r">
              <a:spcBef>
                <a:spcPts val="0"/>
              </a:spcBef>
              <a:spcAft>
                <a:spcPts val="0"/>
              </a:spcAft>
              <a:buNone/>
              <a:defRPr sz="1200">
                <a:solidFill>
                  <a:srgbClr val="898989"/>
                </a:solidFill>
                <a:latin typeface="Calibri"/>
                <a:ea typeface="Calibri"/>
                <a:cs typeface="Calibri"/>
                <a:sym typeface="Calibri"/>
              </a:defRPr>
            </a:lvl8pPr>
            <a:lvl9pPr marL="0" lvl="8" indent="0" algn="r">
              <a:spcBef>
                <a:spcPts val="0"/>
              </a:spcBef>
              <a:spcAft>
                <a:spcPts val="0"/>
              </a:spcAft>
              <a:buNone/>
              <a:defRPr sz="1200">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0"/>
        <p:cNvGrpSpPr/>
        <p:nvPr/>
      </p:nvGrpSpPr>
      <p:grpSpPr>
        <a:xfrm>
          <a:off x="0" y="0"/>
          <a:ext cx="0" cy="0"/>
          <a:chOff x="0" y="0"/>
          <a:chExt cx="0" cy="0"/>
        </a:xfrm>
      </p:grpSpPr>
      <p:sp>
        <p:nvSpPr>
          <p:cNvPr id="61" name="Google Shape;61;p21"/>
          <p:cNvSpPr txBox="1">
            <a:spLocks noGrp="1"/>
          </p:cNvSpPr>
          <p:nvPr>
            <p:ph type="title"/>
          </p:nvPr>
        </p:nvSpPr>
        <p:spPr>
          <a:xfrm>
            <a:off x="457200" y="762000"/>
            <a:ext cx="3008313" cy="6731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2" name="Google Shape;62;p21"/>
          <p:cNvSpPr txBox="1">
            <a:spLocks noGrp="1"/>
          </p:cNvSpPr>
          <p:nvPr>
            <p:ph type="body" idx="1"/>
          </p:nvPr>
        </p:nvSpPr>
        <p:spPr>
          <a:xfrm>
            <a:off x="3575050" y="762000"/>
            <a:ext cx="5111750" cy="5364163"/>
          </a:xfrm>
          <a:prstGeom prst="rect">
            <a:avLst/>
          </a:prstGeom>
          <a:noFill/>
          <a:ln>
            <a:noFill/>
          </a:ln>
        </p:spPr>
        <p:txBody>
          <a:bodyPr spcFirstLastPara="1" wrap="square" lIns="91425" tIns="45700" rIns="91425" bIns="45700" anchor="t" anchorCtr="0">
            <a:no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3" name="Google Shape;63;p21"/>
          <p:cNvSpPr txBox="1">
            <a:spLocks noGrp="1"/>
          </p:cNvSpPr>
          <p:nvPr>
            <p:ph type="body" idx="2"/>
          </p:nvPr>
        </p:nvSpPr>
        <p:spPr>
          <a:xfrm>
            <a:off x="457200" y="1524000"/>
            <a:ext cx="3008313" cy="4602163"/>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4" name="Google Shape;64;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1200">
                <a:solidFill>
                  <a:srgbClr val="898989"/>
                </a:solidFill>
                <a:latin typeface="Calibri"/>
                <a:ea typeface="Calibri"/>
                <a:cs typeface="Calibri"/>
                <a:sym typeface="Calibri"/>
              </a:defRPr>
            </a:lvl1pPr>
            <a:lvl2pPr marL="0" lvl="1" indent="0" algn="r">
              <a:spcBef>
                <a:spcPts val="0"/>
              </a:spcBef>
              <a:spcAft>
                <a:spcPts val="0"/>
              </a:spcAft>
              <a:buNone/>
              <a:defRPr sz="1200">
                <a:solidFill>
                  <a:srgbClr val="898989"/>
                </a:solidFill>
                <a:latin typeface="Calibri"/>
                <a:ea typeface="Calibri"/>
                <a:cs typeface="Calibri"/>
                <a:sym typeface="Calibri"/>
              </a:defRPr>
            </a:lvl2pPr>
            <a:lvl3pPr marL="0" lvl="2" indent="0" algn="r">
              <a:spcBef>
                <a:spcPts val="0"/>
              </a:spcBef>
              <a:spcAft>
                <a:spcPts val="0"/>
              </a:spcAft>
              <a:buNone/>
              <a:defRPr sz="1200">
                <a:solidFill>
                  <a:srgbClr val="898989"/>
                </a:solidFill>
                <a:latin typeface="Calibri"/>
                <a:ea typeface="Calibri"/>
                <a:cs typeface="Calibri"/>
                <a:sym typeface="Calibri"/>
              </a:defRPr>
            </a:lvl3pPr>
            <a:lvl4pPr marL="0" lvl="3" indent="0" algn="r">
              <a:spcBef>
                <a:spcPts val="0"/>
              </a:spcBef>
              <a:spcAft>
                <a:spcPts val="0"/>
              </a:spcAft>
              <a:buNone/>
              <a:defRPr sz="1200">
                <a:solidFill>
                  <a:srgbClr val="898989"/>
                </a:solidFill>
                <a:latin typeface="Calibri"/>
                <a:ea typeface="Calibri"/>
                <a:cs typeface="Calibri"/>
                <a:sym typeface="Calibri"/>
              </a:defRPr>
            </a:lvl4pPr>
            <a:lvl5pPr marL="0" lvl="4" indent="0" algn="r">
              <a:spcBef>
                <a:spcPts val="0"/>
              </a:spcBef>
              <a:spcAft>
                <a:spcPts val="0"/>
              </a:spcAft>
              <a:buNone/>
              <a:defRPr sz="1200">
                <a:solidFill>
                  <a:srgbClr val="898989"/>
                </a:solidFill>
                <a:latin typeface="Calibri"/>
                <a:ea typeface="Calibri"/>
                <a:cs typeface="Calibri"/>
                <a:sym typeface="Calibri"/>
              </a:defRPr>
            </a:lvl5pPr>
            <a:lvl6pPr marL="0" lvl="5" indent="0" algn="r">
              <a:spcBef>
                <a:spcPts val="0"/>
              </a:spcBef>
              <a:spcAft>
                <a:spcPts val="0"/>
              </a:spcAft>
              <a:buNone/>
              <a:defRPr sz="1200">
                <a:solidFill>
                  <a:srgbClr val="898989"/>
                </a:solidFill>
                <a:latin typeface="Calibri"/>
                <a:ea typeface="Calibri"/>
                <a:cs typeface="Calibri"/>
                <a:sym typeface="Calibri"/>
              </a:defRPr>
            </a:lvl6pPr>
            <a:lvl7pPr marL="0" lvl="6" indent="0" algn="r">
              <a:spcBef>
                <a:spcPts val="0"/>
              </a:spcBef>
              <a:spcAft>
                <a:spcPts val="0"/>
              </a:spcAft>
              <a:buNone/>
              <a:defRPr sz="1200">
                <a:solidFill>
                  <a:srgbClr val="898989"/>
                </a:solidFill>
                <a:latin typeface="Calibri"/>
                <a:ea typeface="Calibri"/>
                <a:cs typeface="Calibri"/>
                <a:sym typeface="Calibri"/>
              </a:defRPr>
            </a:lvl7pPr>
            <a:lvl8pPr marL="0" lvl="7" indent="0" algn="r">
              <a:spcBef>
                <a:spcPts val="0"/>
              </a:spcBef>
              <a:spcAft>
                <a:spcPts val="0"/>
              </a:spcAft>
              <a:buNone/>
              <a:defRPr sz="1200">
                <a:solidFill>
                  <a:srgbClr val="898989"/>
                </a:solidFill>
                <a:latin typeface="Calibri"/>
                <a:ea typeface="Calibri"/>
                <a:cs typeface="Calibri"/>
                <a:sym typeface="Calibri"/>
              </a:defRPr>
            </a:lvl8pPr>
            <a:lvl9pPr marL="0" lvl="8" indent="0" algn="r">
              <a:spcBef>
                <a:spcPts val="0"/>
              </a:spcBef>
              <a:spcAft>
                <a:spcPts val="0"/>
              </a:spcAft>
              <a:buNone/>
              <a:defRPr sz="1200">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7"/>
        <p:cNvGrpSpPr/>
        <p:nvPr/>
      </p:nvGrpSpPr>
      <p:grpSpPr>
        <a:xfrm>
          <a:off x="0" y="0"/>
          <a:ext cx="0" cy="0"/>
          <a:chOff x="0" y="0"/>
          <a:chExt cx="0" cy="0"/>
        </a:xfrm>
      </p:grpSpPr>
      <p:sp>
        <p:nvSpPr>
          <p:cNvPr id="68" name="Google Shape;68;p22"/>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9" name="Google Shape;69;p22"/>
          <p:cNvSpPr>
            <a:spLocks noGrp="1"/>
          </p:cNvSpPr>
          <p:nvPr>
            <p:ph type="pic" idx="2"/>
          </p:nvPr>
        </p:nvSpPr>
        <p:spPr>
          <a:xfrm>
            <a:off x="1792288" y="838199"/>
            <a:ext cx="5486400" cy="3889375"/>
          </a:xfrm>
          <a:prstGeom prst="rect">
            <a:avLst/>
          </a:prstGeom>
          <a:noFill/>
          <a:ln>
            <a:noFill/>
          </a:ln>
        </p:spPr>
      </p:sp>
      <p:sp>
        <p:nvSpPr>
          <p:cNvPr id="70" name="Google Shape;70;p22"/>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71" name="Google Shape;71;p2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1200">
                <a:solidFill>
                  <a:srgbClr val="898989"/>
                </a:solidFill>
                <a:latin typeface="Calibri"/>
                <a:ea typeface="Calibri"/>
                <a:cs typeface="Calibri"/>
                <a:sym typeface="Calibri"/>
              </a:defRPr>
            </a:lvl1pPr>
            <a:lvl2pPr marL="0" lvl="1" indent="0" algn="r">
              <a:spcBef>
                <a:spcPts val="0"/>
              </a:spcBef>
              <a:spcAft>
                <a:spcPts val="0"/>
              </a:spcAft>
              <a:buNone/>
              <a:defRPr sz="1200">
                <a:solidFill>
                  <a:srgbClr val="898989"/>
                </a:solidFill>
                <a:latin typeface="Calibri"/>
                <a:ea typeface="Calibri"/>
                <a:cs typeface="Calibri"/>
                <a:sym typeface="Calibri"/>
              </a:defRPr>
            </a:lvl2pPr>
            <a:lvl3pPr marL="0" lvl="2" indent="0" algn="r">
              <a:spcBef>
                <a:spcPts val="0"/>
              </a:spcBef>
              <a:spcAft>
                <a:spcPts val="0"/>
              </a:spcAft>
              <a:buNone/>
              <a:defRPr sz="1200">
                <a:solidFill>
                  <a:srgbClr val="898989"/>
                </a:solidFill>
                <a:latin typeface="Calibri"/>
                <a:ea typeface="Calibri"/>
                <a:cs typeface="Calibri"/>
                <a:sym typeface="Calibri"/>
              </a:defRPr>
            </a:lvl3pPr>
            <a:lvl4pPr marL="0" lvl="3" indent="0" algn="r">
              <a:spcBef>
                <a:spcPts val="0"/>
              </a:spcBef>
              <a:spcAft>
                <a:spcPts val="0"/>
              </a:spcAft>
              <a:buNone/>
              <a:defRPr sz="1200">
                <a:solidFill>
                  <a:srgbClr val="898989"/>
                </a:solidFill>
                <a:latin typeface="Calibri"/>
                <a:ea typeface="Calibri"/>
                <a:cs typeface="Calibri"/>
                <a:sym typeface="Calibri"/>
              </a:defRPr>
            </a:lvl4pPr>
            <a:lvl5pPr marL="0" lvl="4" indent="0" algn="r">
              <a:spcBef>
                <a:spcPts val="0"/>
              </a:spcBef>
              <a:spcAft>
                <a:spcPts val="0"/>
              </a:spcAft>
              <a:buNone/>
              <a:defRPr sz="1200">
                <a:solidFill>
                  <a:srgbClr val="898989"/>
                </a:solidFill>
                <a:latin typeface="Calibri"/>
                <a:ea typeface="Calibri"/>
                <a:cs typeface="Calibri"/>
                <a:sym typeface="Calibri"/>
              </a:defRPr>
            </a:lvl5pPr>
            <a:lvl6pPr marL="0" lvl="5" indent="0" algn="r">
              <a:spcBef>
                <a:spcPts val="0"/>
              </a:spcBef>
              <a:spcAft>
                <a:spcPts val="0"/>
              </a:spcAft>
              <a:buNone/>
              <a:defRPr sz="1200">
                <a:solidFill>
                  <a:srgbClr val="898989"/>
                </a:solidFill>
                <a:latin typeface="Calibri"/>
                <a:ea typeface="Calibri"/>
                <a:cs typeface="Calibri"/>
                <a:sym typeface="Calibri"/>
              </a:defRPr>
            </a:lvl6pPr>
            <a:lvl7pPr marL="0" lvl="6" indent="0" algn="r">
              <a:spcBef>
                <a:spcPts val="0"/>
              </a:spcBef>
              <a:spcAft>
                <a:spcPts val="0"/>
              </a:spcAft>
              <a:buNone/>
              <a:defRPr sz="1200">
                <a:solidFill>
                  <a:srgbClr val="898989"/>
                </a:solidFill>
                <a:latin typeface="Calibri"/>
                <a:ea typeface="Calibri"/>
                <a:cs typeface="Calibri"/>
                <a:sym typeface="Calibri"/>
              </a:defRPr>
            </a:lvl7pPr>
            <a:lvl8pPr marL="0" lvl="7" indent="0" algn="r">
              <a:spcBef>
                <a:spcPts val="0"/>
              </a:spcBef>
              <a:spcAft>
                <a:spcPts val="0"/>
              </a:spcAft>
              <a:buNone/>
              <a:defRPr sz="1200">
                <a:solidFill>
                  <a:srgbClr val="898989"/>
                </a:solidFill>
                <a:latin typeface="Calibri"/>
                <a:ea typeface="Calibri"/>
                <a:cs typeface="Calibri"/>
                <a:sym typeface="Calibri"/>
              </a:defRPr>
            </a:lvl8pPr>
            <a:lvl9pPr marL="0" lvl="8" indent="0" algn="r">
              <a:spcBef>
                <a:spcPts val="0"/>
              </a:spcBef>
              <a:spcAft>
                <a:spcPts val="0"/>
              </a:spcAft>
              <a:buNone/>
              <a:defRPr sz="1200">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3"/>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Helvetica Neue"/>
                <a:ea typeface="Helvetica Neue"/>
                <a:cs typeface="Helvetica Neue"/>
                <a:sym typeface="Helvetica Neue"/>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Helvetica Neue"/>
                <a:ea typeface="Helvetica Neue"/>
                <a:cs typeface="Helvetica Neue"/>
                <a:sym typeface="Helvetica Neue"/>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Helvetica Neue"/>
                <a:ea typeface="Helvetica Neue"/>
                <a:cs typeface="Helvetica Neue"/>
                <a:sym typeface="Helvetica Neue"/>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Helvetica Neue"/>
                <a:ea typeface="Helvetica Neue"/>
                <a:cs typeface="Helvetica Neue"/>
                <a:sym typeface="Helvetica Neue"/>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Helvetica Neue"/>
                <a:ea typeface="Helvetica Neue"/>
                <a:cs typeface="Helvetica Neue"/>
                <a:sym typeface="Helvetica Neu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1" name="Google Shape;11;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98989"/>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2" name="Google Shape;12;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3" name="Google Shape;13;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98989"/>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98989"/>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98989"/>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98989"/>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98989"/>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98989"/>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98989"/>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98989"/>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4" name="Google Shape;14;p13"/>
          <p:cNvSpPr txBox="1">
            <a:spLocks noGrp="1"/>
          </p:cNvSpPr>
          <p:nvPr>
            <p:ph type="title"/>
          </p:nvPr>
        </p:nvSpPr>
        <p:spPr>
          <a:xfrm>
            <a:off x="457200" y="762000"/>
            <a:ext cx="8229600" cy="6096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3600" b="0" i="0" u="none" strike="noStrike" cap="none">
                <a:solidFill>
                  <a:srgbClr val="C12030"/>
                </a:solidFill>
                <a:latin typeface="Helvetica Neue"/>
                <a:ea typeface="Helvetica Neue"/>
                <a:cs typeface="Helvetica Neue"/>
                <a:sym typeface="Helvetica Neue"/>
              </a:defRPr>
            </a:lvl1pPr>
            <a:lvl2pPr marR="0" lvl="1" algn="ctr" rtl="0">
              <a:spcBef>
                <a:spcPts val="0"/>
              </a:spcBef>
              <a:spcAft>
                <a:spcPts val="0"/>
              </a:spcAft>
              <a:buSzPts val="1400"/>
              <a:buNone/>
              <a:defRPr sz="3600" b="0" i="0" u="none" strike="noStrike" cap="none">
                <a:solidFill>
                  <a:srgbClr val="C12030"/>
                </a:solidFill>
                <a:latin typeface="Helvetica Neue"/>
                <a:ea typeface="Helvetica Neue"/>
                <a:cs typeface="Helvetica Neue"/>
                <a:sym typeface="Helvetica Neue"/>
              </a:defRPr>
            </a:lvl2pPr>
            <a:lvl3pPr marR="0" lvl="2" algn="ctr" rtl="0">
              <a:spcBef>
                <a:spcPts val="0"/>
              </a:spcBef>
              <a:spcAft>
                <a:spcPts val="0"/>
              </a:spcAft>
              <a:buSzPts val="1400"/>
              <a:buNone/>
              <a:defRPr sz="3600" b="0" i="0" u="none" strike="noStrike" cap="none">
                <a:solidFill>
                  <a:srgbClr val="C12030"/>
                </a:solidFill>
                <a:latin typeface="Helvetica Neue"/>
                <a:ea typeface="Helvetica Neue"/>
                <a:cs typeface="Helvetica Neue"/>
                <a:sym typeface="Helvetica Neue"/>
              </a:defRPr>
            </a:lvl3pPr>
            <a:lvl4pPr marR="0" lvl="3" algn="ctr" rtl="0">
              <a:spcBef>
                <a:spcPts val="0"/>
              </a:spcBef>
              <a:spcAft>
                <a:spcPts val="0"/>
              </a:spcAft>
              <a:buSzPts val="1400"/>
              <a:buNone/>
              <a:defRPr sz="3600" b="0" i="0" u="none" strike="noStrike" cap="none">
                <a:solidFill>
                  <a:srgbClr val="C12030"/>
                </a:solidFill>
                <a:latin typeface="Helvetica Neue"/>
                <a:ea typeface="Helvetica Neue"/>
                <a:cs typeface="Helvetica Neue"/>
                <a:sym typeface="Helvetica Neue"/>
              </a:defRPr>
            </a:lvl4pPr>
            <a:lvl5pPr marR="0" lvl="4" algn="ctr" rtl="0">
              <a:spcBef>
                <a:spcPts val="0"/>
              </a:spcBef>
              <a:spcAft>
                <a:spcPts val="0"/>
              </a:spcAft>
              <a:buSzPts val="1400"/>
              <a:buNone/>
              <a:defRPr sz="3600" b="0" i="0" u="none" strike="noStrike" cap="none">
                <a:solidFill>
                  <a:srgbClr val="C12030"/>
                </a:solidFill>
                <a:latin typeface="Helvetica Neue"/>
                <a:ea typeface="Helvetica Neue"/>
                <a:cs typeface="Helvetica Neue"/>
                <a:sym typeface="Helvetica Neue"/>
              </a:defRPr>
            </a:lvl5pPr>
            <a:lvl6pPr marR="0" lvl="5" algn="ctr" rtl="0">
              <a:spcBef>
                <a:spcPts val="0"/>
              </a:spcBef>
              <a:spcAft>
                <a:spcPts val="0"/>
              </a:spcAft>
              <a:buSzPts val="1400"/>
              <a:buNone/>
              <a:defRPr sz="3600" b="0" i="0" u="none" strike="noStrike" cap="none">
                <a:solidFill>
                  <a:srgbClr val="C12030"/>
                </a:solidFill>
                <a:latin typeface="Helvetica Neue"/>
                <a:ea typeface="Helvetica Neue"/>
                <a:cs typeface="Helvetica Neue"/>
                <a:sym typeface="Helvetica Neue"/>
              </a:defRPr>
            </a:lvl6pPr>
            <a:lvl7pPr marR="0" lvl="6" algn="ctr" rtl="0">
              <a:spcBef>
                <a:spcPts val="0"/>
              </a:spcBef>
              <a:spcAft>
                <a:spcPts val="0"/>
              </a:spcAft>
              <a:buSzPts val="1400"/>
              <a:buNone/>
              <a:defRPr sz="3600" b="0" i="0" u="none" strike="noStrike" cap="none">
                <a:solidFill>
                  <a:srgbClr val="C12030"/>
                </a:solidFill>
                <a:latin typeface="Helvetica Neue"/>
                <a:ea typeface="Helvetica Neue"/>
                <a:cs typeface="Helvetica Neue"/>
                <a:sym typeface="Helvetica Neue"/>
              </a:defRPr>
            </a:lvl7pPr>
            <a:lvl8pPr marR="0" lvl="7" algn="ctr" rtl="0">
              <a:spcBef>
                <a:spcPts val="0"/>
              </a:spcBef>
              <a:spcAft>
                <a:spcPts val="0"/>
              </a:spcAft>
              <a:buSzPts val="1400"/>
              <a:buNone/>
              <a:defRPr sz="3600" b="0" i="0" u="none" strike="noStrike" cap="none">
                <a:solidFill>
                  <a:srgbClr val="C12030"/>
                </a:solidFill>
                <a:latin typeface="Helvetica Neue"/>
                <a:ea typeface="Helvetica Neue"/>
                <a:cs typeface="Helvetica Neue"/>
                <a:sym typeface="Helvetica Neue"/>
              </a:defRPr>
            </a:lvl8pPr>
            <a:lvl9pPr marR="0" lvl="8" algn="ctr" rtl="0">
              <a:spcBef>
                <a:spcPts val="0"/>
              </a:spcBef>
              <a:spcAft>
                <a:spcPts val="0"/>
              </a:spcAft>
              <a:buSzPts val="1400"/>
              <a:buNone/>
              <a:defRPr sz="3600" b="0" i="0" u="none" strike="noStrike" cap="none">
                <a:solidFill>
                  <a:srgbClr val="C12030"/>
                </a:solidFill>
                <a:latin typeface="Helvetica Neue"/>
                <a:ea typeface="Helvetica Neue"/>
                <a:cs typeface="Helvetica Neue"/>
                <a:sym typeface="Helvetica Neue"/>
              </a:defRPr>
            </a:lvl9pPr>
          </a:lstStyle>
          <a:p>
            <a:endParaRPr/>
          </a:p>
        </p:txBody>
      </p:sp>
      <p:pic>
        <p:nvPicPr>
          <p:cNvPr id="15" name="Google Shape;15;p13" descr="red_neu_logo.png"/>
          <p:cNvPicPr preferRelativeResize="0"/>
          <p:nvPr/>
        </p:nvPicPr>
        <p:blipFill rotWithShape="1">
          <a:blip r:embed="rId12">
            <a:alphaModFix/>
          </a:blip>
          <a:srcRect/>
          <a:stretch/>
        </p:blipFill>
        <p:spPr>
          <a:xfrm>
            <a:off x="457200" y="274638"/>
            <a:ext cx="2743200" cy="258762"/>
          </a:xfrm>
          <a:prstGeom prst="rect">
            <a:avLst/>
          </a:prstGeom>
          <a:noFill/>
          <a:ln>
            <a:noFill/>
          </a:ln>
        </p:spPr>
      </p:pic>
      <p:cxnSp>
        <p:nvCxnSpPr>
          <p:cNvPr id="16" name="Google Shape;16;p13"/>
          <p:cNvCxnSpPr/>
          <p:nvPr/>
        </p:nvCxnSpPr>
        <p:spPr>
          <a:xfrm>
            <a:off x="457200" y="609600"/>
            <a:ext cx="8229600" cy="0"/>
          </a:xfrm>
          <a:prstGeom prst="straightConnector1">
            <a:avLst/>
          </a:prstGeom>
          <a:noFill/>
          <a:ln w="25400" cap="flat" cmpd="sng">
            <a:solidFill>
              <a:srgbClr val="D8D8D8"/>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4.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pic>
        <p:nvPicPr>
          <p:cNvPr id="81" name="Google Shape;81;p1" descr="Image result for neu logo"/>
          <p:cNvPicPr preferRelativeResize="0"/>
          <p:nvPr/>
        </p:nvPicPr>
        <p:blipFill rotWithShape="1">
          <a:blip r:embed="rId5">
            <a:alphaModFix/>
          </a:blip>
          <a:srcRect/>
          <a:stretch/>
        </p:blipFill>
        <p:spPr>
          <a:xfrm>
            <a:off x="457200" y="685800"/>
            <a:ext cx="1995855" cy="1995855"/>
          </a:xfrm>
          <a:prstGeom prst="rect">
            <a:avLst/>
          </a:prstGeom>
          <a:noFill/>
          <a:ln>
            <a:noFill/>
          </a:ln>
        </p:spPr>
      </p:pic>
      <p:sp>
        <p:nvSpPr>
          <p:cNvPr id="82" name="Google Shape;82;p1"/>
          <p:cNvSpPr txBox="1">
            <a:spLocks noGrp="1"/>
          </p:cNvSpPr>
          <p:nvPr>
            <p:ph type="ctrTitle"/>
          </p:nvPr>
        </p:nvSpPr>
        <p:spPr>
          <a:xfrm>
            <a:off x="457200" y="2271944"/>
            <a:ext cx="8153400" cy="2604855"/>
          </a:xfrm>
          <a:prstGeom prst="rect">
            <a:avLst/>
          </a:prstGeom>
          <a:noFill/>
          <a:ln>
            <a:noFill/>
          </a:ln>
        </p:spPr>
        <p:txBody>
          <a:bodyPr spcFirstLastPara="1" wrap="square" lIns="91425" tIns="45700" rIns="91425" bIns="45700" anchor="t" anchorCtr="0">
            <a:normAutofit fontScale="90000"/>
          </a:bodyPr>
          <a:lstStyle/>
          <a:p>
            <a:pPr marL="0" lvl="0" indent="0" algn="ctr" rtl="0">
              <a:spcBef>
                <a:spcPts val="0"/>
              </a:spcBef>
              <a:spcAft>
                <a:spcPts val="0"/>
              </a:spcAft>
              <a:buNone/>
            </a:pPr>
            <a:r>
              <a:rPr lang="en-US" sz="4000" b="1" dirty="0">
                <a:solidFill>
                  <a:schemeClr val="dk1"/>
                </a:solidFill>
              </a:rPr>
              <a:t>ITC 6000 </a:t>
            </a:r>
            <a:br>
              <a:rPr lang="en-US" sz="4000" b="1" dirty="0">
                <a:solidFill>
                  <a:schemeClr val="dk1"/>
                </a:solidFill>
              </a:rPr>
            </a:br>
            <a:r>
              <a:rPr lang="en-US" sz="4000" b="1" dirty="0">
                <a:solidFill>
                  <a:schemeClr val="dk1"/>
                </a:solidFill>
              </a:rPr>
              <a:t>Database Management Systems</a:t>
            </a:r>
            <a:br>
              <a:rPr lang="en-US" sz="4000" b="1" dirty="0">
                <a:solidFill>
                  <a:schemeClr val="dk1"/>
                </a:solidFill>
              </a:rPr>
            </a:br>
            <a:r>
              <a:rPr lang="en-US" sz="4000" b="1" dirty="0">
                <a:solidFill>
                  <a:schemeClr val="dk1"/>
                </a:solidFill>
              </a:rPr>
              <a:t>Final Project Presentation</a:t>
            </a:r>
            <a:br>
              <a:rPr lang="en-US" sz="4000" b="1" dirty="0">
                <a:solidFill>
                  <a:schemeClr val="dk1"/>
                </a:solidFill>
              </a:rPr>
            </a:br>
            <a:r>
              <a:rPr lang="en-US" sz="4000" b="1" dirty="0">
                <a:solidFill>
                  <a:schemeClr val="dk1"/>
                </a:solidFill>
              </a:rPr>
              <a:t>2024 Winter</a:t>
            </a:r>
            <a:br>
              <a:rPr lang="en-US" sz="4000" b="1" dirty="0">
                <a:solidFill>
                  <a:schemeClr val="dk1"/>
                </a:solidFill>
              </a:rPr>
            </a:br>
            <a:r>
              <a:rPr lang="en-US" sz="4000" b="1" dirty="0">
                <a:solidFill>
                  <a:schemeClr val="dk1"/>
                </a:solidFill>
              </a:rPr>
              <a:t>Restaurant Management System</a:t>
            </a:r>
            <a:br>
              <a:rPr lang="en-US" sz="4000" b="1" dirty="0">
                <a:solidFill>
                  <a:schemeClr val="dk1"/>
                </a:solidFill>
              </a:rPr>
            </a:br>
            <a:endParaRPr sz="4000" dirty="0">
              <a:solidFill>
                <a:schemeClr val="dk1"/>
              </a:solidFill>
            </a:endParaRPr>
          </a:p>
        </p:txBody>
      </p:sp>
      <p:sp>
        <p:nvSpPr>
          <p:cNvPr id="83" name="Google Shape;83;p1"/>
          <p:cNvSpPr txBox="1"/>
          <p:nvPr/>
        </p:nvSpPr>
        <p:spPr>
          <a:xfrm>
            <a:off x="1104900" y="5334000"/>
            <a:ext cx="6858000" cy="1066800"/>
          </a:xfrm>
          <a:prstGeom prst="rect">
            <a:avLst/>
          </a:prstGeom>
          <a:noFill/>
          <a:ln>
            <a:noFill/>
          </a:ln>
        </p:spPr>
        <p:txBody>
          <a:bodyPr spcFirstLastPara="1" wrap="square" lIns="91425" tIns="45700" rIns="91425" bIns="45700" anchor="t" anchorCtr="0">
            <a:normAutofit/>
          </a:bodyPr>
          <a:lstStyle/>
          <a:p>
            <a:pPr marL="0" marR="0" lvl="0" indent="0" algn="ctr" rtl="0">
              <a:spcBef>
                <a:spcPts val="0"/>
              </a:spcBef>
              <a:spcAft>
                <a:spcPts val="0"/>
              </a:spcAft>
              <a:buClr>
                <a:schemeClr val="dk1"/>
              </a:buClr>
              <a:buSzPts val="2400"/>
              <a:buFont typeface="Arial"/>
              <a:buNone/>
            </a:pPr>
            <a:r>
              <a:rPr lang="en-US" sz="2400" dirty="0">
                <a:solidFill>
                  <a:schemeClr val="dk1"/>
                </a:solidFill>
                <a:latin typeface="Helvetica Neue"/>
                <a:sym typeface="Helvetica Neue"/>
              </a:rPr>
              <a:t>Patel </a:t>
            </a:r>
            <a:r>
              <a:rPr lang="en-US" sz="2400" dirty="0" err="1">
                <a:solidFill>
                  <a:schemeClr val="dk1"/>
                </a:solidFill>
                <a:latin typeface="Helvetica Neue"/>
                <a:sym typeface="Helvetica Neue"/>
              </a:rPr>
              <a:t>Savankumar</a:t>
            </a:r>
            <a:r>
              <a:rPr lang="en-US" sz="2400" dirty="0">
                <a:solidFill>
                  <a:schemeClr val="dk1"/>
                </a:solidFill>
                <a:latin typeface="Helvetica Neue"/>
                <a:sym typeface="Helvetica Neue"/>
              </a:rPr>
              <a:t> </a:t>
            </a:r>
            <a:r>
              <a:rPr lang="en-US" sz="2400" dirty="0" err="1">
                <a:solidFill>
                  <a:schemeClr val="dk1"/>
                </a:solidFill>
                <a:latin typeface="Helvetica Neue"/>
                <a:sym typeface="Helvetica Neue"/>
              </a:rPr>
              <a:t>Hasmukhbhai</a:t>
            </a:r>
            <a:endParaRPr dirty="0"/>
          </a:p>
          <a:p>
            <a:pPr marL="0" marR="0" lvl="0" indent="0" algn="ctr" rtl="0">
              <a:spcBef>
                <a:spcPts val="480"/>
              </a:spcBef>
              <a:spcAft>
                <a:spcPts val="0"/>
              </a:spcAft>
              <a:buClr>
                <a:schemeClr val="dk1"/>
              </a:buClr>
              <a:buSzPts val="2400"/>
              <a:buFont typeface="Arial"/>
              <a:buNone/>
            </a:pPr>
            <a:r>
              <a:rPr lang="en-US" sz="2400" dirty="0">
                <a:solidFill>
                  <a:schemeClr val="dk1"/>
                </a:solidFill>
                <a:latin typeface="Helvetica Neue"/>
                <a:ea typeface="Helvetica Neue"/>
                <a:cs typeface="Helvetica Neue"/>
                <a:sym typeface="Helvetica Neue"/>
              </a:rPr>
              <a:t>Patel.savank</a:t>
            </a:r>
            <a:r>
              <a:rPr lang="en-US" sz="2400" b="0" i="0" u="none" strike="noStrike" cap="none" dirty="0">
                <a:solidFill>
                  <a:schemeClr val="dk1"/>
                </a:solidFill>
                <a:latin typeface="Helvetica Neue"/>
                <a:ea typeface="Helvetica Neue"/>
                <a:cs typeface="Helvetica Neue"/>
                <a:sym typeface="Helvetica Neue"/>
              </a:rPr>
              <a:t>@northeastern.edu</a:t>
            </a:r>
            <a:endParaRPr dirty="0"/>
          </a:p>
        </p:txBody>
      </p:sp>
      <p:pic>
        <p:nvPicPr>
          <p:cNvPr id="4" name="Recorded Sound">
            <a:hlinkClick r:id="" action="ppaction://media"/>
            <a:extLst>
              <a:ext uri="{FF2B5EF4-FFF2-40B4-BE49-F238E27FC236}">
                <a16:creationId xmlns:a16="http://schemas.microsoft.com/office/drawing/2014/main" id="{AE7CF48E-4A3D-40A8-9ED6-42AC3FFDD27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57200" y="6027717"/>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0206"/>
    </mc:Choice>
    <mc:Fallback>
      <p:transition spd="slow" advTm="2020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9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0"/>
          <p:cNvSpPr txBox="1">
            <a:spLocks noGrp="1"/>
          </p:cNvSpPr>
          <p:nvPr>
            <p:ph type="body" idx="1"/>
          </p:nvPr>
        </p:nvSpPr>
        <p:spPr>
          <a:xfrm>
            <a:off x="457200" y="1600200"/>
            <a:ext cx="8229600" cy="5029200"/>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Clr>
                <a:schemeClr val="dk1"/>
              </a:buClr>
              <a:buSzPts val="2400"/>
              <a:buChar char="•"/>
            </a:pPr>
            <a:r>
              <a:rPr lang="en-US" sz="2400" dirty="0"/>
              <a:t>There are total 5 Customer associated with Restaurant.</a:t>
            </a:r>
          </a:p>
          <a:p>
            <a:pPr marL="342900" lvl="0" indent="-342900" algn="l" rtl="0">
              <a:spcBef>
                <a:spcPts val="0"/>
              </a:spcBef>
              <a:spcAft>
                <a:spcPts val="0"/>
              </a:spcAft>
              <a:buClr>
                <a:schemeClr val="dk1"/>
              </a:buClr>
              <a:buSzPts val="2400"/>
              <a:buChar char="•"/>
            </a:pPr>
            <a:r>
              <a:rPr lang="en-US" sz="2400" dirty="0"/>
              <a:t>We've got a range of orders from the "Lunch Combo" for Alice Green to the "Evening Feast" for Evan Yellow, showcasing our diverse menu offerings.</a:t>
            </a:r>
          </a:p>
          <a:p>
            <a:pPr marL="342900" lvl="0" indent="-342900" algn="l" rtl="0">
              <a:spcBef>
                <a:spcPts val="0"/>
              </a:spcBef>
              <a:spcAft>
                <a:spcPts val="0"/>
              </a:spcAft>
              <a:buClr>
                <a:schemeClr val="dk1"/>
              </a:buClr>
              <a:buSzPts val="2400"/>
              <a:buChar char="•"/>
            </a:pPr>
            <a:r>
              <a:rPr lang="en-US" sz="2400" dirty="0"/>
              <a:t>Our menu spans various categories with favorites like the "Caesar Salad" in Starters to "Chocolate Cake" in Desserts, with prices ranging from $3.99 to $8.99, catering to different tastes and budgets.</a:t>
            </a:r>
          </a:p>
          <a:p>
            <a:pPr marL="342900" lvl="0" indent="-342900" algn="l" rtl="0">
              <a:spcBef>
                <a:spcPts val="0"/>
              </a:spcBef>
              <a:spcAft>
                <a:spcPts val="0"/>
              </a:spcAft>
              <a:buClr>
                <a:schemeClr val="dk1"/>
              </a:buClr>
              <a:buSzPts val="2400"/>
              <a:buChar char="•"/>
            </a:pPr>
            <a:r>
              <a:rPr lang="en-US" sz="2400" dirty="0"/>
              <a:t>Grouping orders by item details, such as the "Lunch Combo" with crisp romaine lettuce, allows us to track our bestselling dishes and their prices, which is essential for menu planning and pricing strategy.</a:t>
            </a:r>
            <a:endParaRPr sz="2400" dirty="0"/>
          </a:p>
        </p:txBody>
      </p:sp>
      <p:sp>
        <p:nvSpPr>
          <p:cNvPr id="138" name="Google Shape;138;p10"/>
          <p:cNvSpPr txBox="1">
            <a:spLocks noGrp="1"/>
          </p:cNvSpPr>
          <p:nvPr>
            <p:ph type="ctrTitle"/>
          </p:nvPr>
        </p:nvSpPr>
        <p:spPr>
          <a:xfrm>
            <a:off x="457200" y="838201"/>
            <a:ext cx="8229600" cy="7620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Metrics and Analytics</a:t>
            </a:r>
            <a:endParaRPr/>
          </a:p>
        </p:txBody>
      </p:sp>
      <p:pic>
        <p:nvPicPr>
          <p:cNvPr id="2" name="Recorded Sound">
            <a:hlinkClick r:id="" action="ppaction://media"/>
            <a:extLst>
              <a:ext uri="{FF2B5EF4-FFF2-40B4-BE49-F238E27FC236}">
                <a16:creationId xmlns:a16="http://schemas.microsoft.com/office/drawing/2014/main" id="{B60508DA-640F-B974-F68A-564DE5F04F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29820" y="767933"/>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51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1"/>
          <p:cNvSpPr txBox="1">
            <a:spLocks noGrp="1"/>
          </p:cNvSpPr>
          <p:nvPr>
            <p:ph type="body" idx="1"/>
          </p:nvPr>
        </p:nvSpPr>
        <p:spPr>
          <a:xfrm>
            <a:off x="457200" y="1493836"/>
            <a:ext cx="8229600" cy="4525963"/>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Clr>
                <a:schemeClr val="dk1"/>
              </a:buClr>
              <a:buSzPts val="3200"/>
              <a:buChar char="•"/>
            </a:pPr>
            <a:r>
              <a:rPr lang="en-US" sz="2800" dirty="0"/>
              <a:t>Our RMS stores private details like employee and customer names, contact info, and orders.</a:t>
            </a:r>
          </a:p>
          <a:p>
            <a:pPr marL="342900" lvl="0" indent="-342900" algn="l" rtl="0">
              <a:spcBef>
                <a:spcPts val="0"/>
              </a:spcBef>
              <a:spcAft>
                <a:spcPts val="0"/>
              </a:spcAft>
              <a:buClr>
                <a:schemeClr val="dk1"/>
              </a:buClr>
              <a:buSzPts val="3200"/>
              <a:buChar char="•"/>
            </a:pPr>
            <a:r>
              <a:rPr lang="en-US" sz="2800" dirty="0"/>
              <a:t>If the wrong person gets this info, it could lead to problems like identity theft.</a:t>
            </a:r>
          </a:p>
          <a:p>
            <a:pPr marL="342900" lvl="0" indent="-342900" algn="l" rtl="0">
              <a:spcBef>
                <a:spcPts val="0"/>
              </a:spcBef>
              <a:spcAft>
                <a:spcPts val="0"/>
              </a:spcAft>
              <a:buClr>
                <a:schemeClr val="dk1"/>
              </a:buClr>
              <a:buSzPts val="3200"/>
              <a:buChar char="•"/>
            </a:pPr>
            <a:r>
              <a:rPr lang="en-US" sz="2800" dirty="0"/>
              <a:t>We make sure only authorized people can access this data, and we keep it secure online and offline.</a:t>
            </a:r>
          </a:p>
          <a:p>
            <a:pPr marL="342900" lvl="0" indent="-342900" algn="l" rtl="0">
              <a:spcBef>
                <a:spcPts val="0"/>
              </a:spcBef>
              <a:spcAft>
                <a:spcPts val="0"/>
              </a:spcAft>
              <a:buClr>
                <a:schemeClr val="dk1"/>
              </a:buClr>
              <a:buSzPts val="3200"/>
              <a:buChar char="•"/>
            </a:pPr>
            <a:r>
              <a:rPr lang="en-US" sz="2800" dirty="0"/>
              <a:t>Regular checks on our system help prevent any security issues.</a:t>
            </a:r>
            <a:endParaRPr sz="2800" dirty="0"/>
          </a:p>
        </p:txBody>
      </p:sp>
      <p:sp>
        <p:nvSpPr>
          <p:cNvPr id="144" name="Google Shape;144;p11"/>
          <p:cNvSpPr txBox="1">
            <a:spLocks noGrp="1"/>
          </p:cNvSpPr>
          <p:nvPr>
            <p:ph type="ctrTitle"/>
          </p:nvPr>
        </p:nvSpPr>
        <p:spPr>
          <a:xfrm>
            <a:off x="457200" y="838201"/>
            <a:ext cx="8229600" cy="7620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Security and Privacy</a:t>
            </a:r>
            <a:endParaRPr/>
          </a:p>
        </p:txBody>
      </p:sp>
      <p:pic>
        <p:nvPicPr>
          <p:cNvPr id="2" name="Recorded Sound">
            <a:hlinkClick r:id="" action="ppaction://media"/>
            <a:extLst>
              <a:ext uri="{FF2B5EF4-FFF2-40B4-BE49-F238E27FC236}">
                <a16:creationId xmlns:a16="http://schemas.microsoft.com/office/drawing/2014/main" id="{17D0D6B4-738B-23A4-32A7-4E536B0FAB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61904" y="783975"/>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18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2"/>
          <p:cNvSpPr txBox="1">
            <a:spLocks noGrp="1"/>
          </p:cNvSpPr>
          <p:nvPr>
            <p:ph type="body" idx="1"/>
          </p:nvPr>
        </p:nvSpPr>
        <p:spPr>
          <a:xfrm>
            <a:off x="457200" y="1600200"/>
            <a:ext cx="7772400" cy="1676399"/>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Clr>
                <a:schemeClr val="dk1"/>
              </a:buClr>
              <a:buSzPts val="3200"/>
              <a:buChar char="•"/>
            </a:pPr>
            <a:r>
              <a:rPr lang="en-US" sz="3000" dirty="0"/>
              <a:t>Improved skills in understanding restaurant operations and user needs.</a:t>
            </a:r>
          </a:p>
          <a:p>
            <a:pPr marL="342900" lvl="0" indent="-342900" algn="l" rtl="0">
              <a:spcBef>
                <a:spcPts val="0"/>
              </a:spcBef>
              <a:spcAft>
                <a:spcPts val="0"/>
              </a:spcAft>
              <a:buClr>
                <a:schemeClr val="dk1"/>
              </a:buClr>
              <a:buSzPts val="3200"/>
              <a:buChar char="•"/>
            </a:pPr>
            <a:r>
              <a:rPr lang="en-US" sz="3000" dirty="0"/>
              <a:t>Learned to map out how different parts of the RMS connect using diagrams.</a:t>
            </a:r>
          </a:p>
          <a:p>
            <a:pPr marL="342900" lvl="0" indent="-342900" algn="l" rtl="0">
              <a:spcBef>
                <a:spcPts val="0"/>
              </a:spcBef>
              <a:spcAft>
                <a:spcPts val="0"/>
              </a:spcAft>
              <a:buClr>
                <a:schemeClr val="dk1"/>
              </a:buClr>
              <a:buSzPts val="3200"/>
              <a:buChar char="•"/>
            </a:pPr>
            <a:r>
              <a:rPr lang="en-US" sz="3000" dirty="0"/>
              <a:t>Focused on making the RMS better and ready to handle more work.</a:t>
            </a:r>
          </a:p>
          <a:p>
            <a:pPr marL="342900" lvl="0" indent="-342900" algn="l" rtl="0">
              <a:spcBef>
                <a:spcPts val="0"/>
              </a:spcBef>
              <a:spcAft>
                <a:spcPts val="0"/>
              </a:spcAft>
              <a:buClr>
                <a:schemeClr val="dk1"/>
              </a:buClr>
              <a:buSzPts val="3200"/>
              <a:buChar char="•"/>
            </a:pPr>
            <a:r>
              <a:rPr lang="en-US" sz="3000" dirty="0"/>
              <a:t>Learned the importance of keeping customer and staff data safe.</a:t>
            </a:r>
          </a:p>
          <a:p>
            <a:pPr marL="342900" lvl="0" indent="-342900" algn="l" rtl="0">
              <a:spcBef>
                <a:spcPts val="0"/>
              </a:spcBef>
              <a:spcAft>
                <a:spcPts val="0"/>
              </a:spcAft>
              <a:buClr>
                <a:schemeClr val="dk1"/>
              </a:buClr>
              <a:buSzPts val="3200"/>
              <a:buChar char="•"/>
            </a:pPr>
            <a:r>
              <a:rPr lang="en-US" sz="3000" dirty="0"/>
              <a:t>Planning to add new features like tracking orders and managing tables better.</a:t>
            </a:r>
            <a:endParaRPr sz="3000" dirty="0"/>
          </a:p>
        </p:txBody>
      </p:sp>
      <p:sp>
        <p:nvSpPr>
          <p:cNvPr id="150" name="Google Shape;150;p12"/>
          <p:cNvSpPr txBox="1">
            <a:spLocks noGrp="1"/>
          </p:cNvSpPr>
          <p:nvPr>
            <p:ph type="ctrTitle"/>
          </p:nvPr>
        </p:nvSpPr>
        <p:spPr>
          <a:xfrm>
            <a:off x="457200" y="838201"/>
            <a:ext cx="8229600" cy="7620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Next steps / Lessons Learned</a:t>
            </a:r>
            <a:endParaRPr/>
          </a:p>
        </p:txBody>
      </p:sp>
      <p:pic>
        <p:nvPicPr>
          <p:cNvPr id="2" name="Recorded Sound">
            <a:hlinkClick r:id="" action="ppaction://media"/>
            <a:extLst>
              <a:ext uri="{FF2B5EF4-FFF2-40B4-BE49-F238E27FC236}">
                <a16:creationId xmlns:a16="http://schemas.microsoft.com/office/drawing/2014/main" id="{E8588193-7154-ACAB-A88C-8142810206D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1693" y="775954"/>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6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50" name="Google Shape;150;p12"/>
          <p:cNvSpPr txBox="1">
            <a:spLocks noGrp="1"/>
          </p:cNvSpPr>
          <p:nvPr>
            <p:ph type="ctrTitle"/>
          </p:nvPr>
        </p:nvSpPr>
        <p:spPr>
          <a:xfrm>
            <a:off x="457200" y="2667000"/>
            <a:ext cx="8229600" cy="7620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dirty="0"/>
              <a:t>Any Questions?</a:t>
            </a:r>
            <a:endParaRPr dirty="0"/>
          </a:p>
        </p:txBody>
      </p:sp>
      <p:pic>
        <p:nvPicPr>
          <p:cNvPr id="2" name="Recorded Sound">
            <a:hlinkClick r:id="" action="ppaction://media"/>
            <a:extLst>
              <a:ext uri="{FF2B5EF4-FFF2-40B4-BE49-F238E27FC236}">
                <a16:creationId xmlns:a16="http://schemas.microsoft.com/office/drawing/2014/main" id="{76C2EB6B-A2B3-112B-E6CE-4223EAE7817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69925" y="858419"/>
            <a:ext cx="487363" cy="487363"/>
          </a:xfrm>
          <a:prstGeom prst="rect">
            <a:avLst/>
          </a:prstGeom>
        </p:spPr>
      </p:pic>
    </p:spTree>
    <p:extLst>
      <p:ext uri="{BB962C8B-B14F-4D97-AF65-F5344CB8AC3E}">
        <p14:creationId xmlns:p14="http://schemas.microsoft.com/office/powerpoint/2010/main" val="3713253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50" name="Google Shape;150;p12"/>
          <p:cNvSpPr txBox="1">
            <a:spLocks noGrp="1"/>
          </p:cNvSpPr>
          <p:nvPr>
            <p:ph type="ctrTitle"/>
          </p:nvPr>
        </p:nvSpPr>
        <p:spPr>
          <a:xfrm>
            <a:off x="457200" y="2667000"/>
            <a:ext cx="8229600" cy="7620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dirty="0"/>
              <a:t>Thank You!!</a:t>
            </a:r>
            <a:endParaRPr dirty="0"/>
          </a:p>
        </p:txBody>
      </p:sp>
      <p:pic>
        <p:nvPicPr>
          <p:cNvPr id="2" name="Recorded Sound">
            <a:hlinkClick r:id="" action="ppaction://media"/>
            <a:extLst>
              <a:ext uri="{FF2B5EF4-FFF2-40B4-BE49-F238E27FC236}">
                <a16:creationId xmlns:a16="http://schemas.microsoft.com/office/drawing/2014/main" id="{96F0ECE8-0592-5241-D534-3918A6B3252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57200" y="818314"/>
            <a:ext cx="487363" cy="487363"/>
          </a:xfrm>
          <a:prstGeom prst="rect">
            <a:avLst/>
          </a:prstGeom>
        </p:spPr>
      </p:pic>
    </p:spTree>
    <p:extLst>
      <p:ext uri="{BB962C8B-B14F-4D97-AF65-F5344CB8AC3E}">
        <p14:creationId xmlns:p14="http://schemas.microsoft.com/office/powerpoint/2010/main" val="4180058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0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2"/>
          <p:cNvSpPr txBox="1">
            <a:spLocks noGrp="1"/>
          </p:cNvSpPr>
          <p:nvPr>
            <p:ph type="body" idx="1"/>
          </p:nvPr>
        </p:nvSpPr>
        <p:spPr>
          <a:xfrm>
            <a:off x="457200" y="1447800"/>
            <a:ext cx="8229600" cy="5105400"/>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Clr>
                <a:schemeClr val="dk1"/>
              </a:buClr>
              <a:buSzPts val="3200"/>
              <a:buChar char="•"/>
            </a:pPr>
            <a:r>
              <a:rPr lang="en-US" dirty="0"/>
              <a:t>Project Overview</a:t>
            </a:r>
            <a:endParaRPr dirty="0"/>
          </a:p>
          <a:p>
            <a:pPr marL="342900" lvl="0" indent="-342900" algn="l" rtl="0">
              <a:spcBef>
                <a:spcPts val="640"/>
              </a:spcBef>
              <a:spcAft>
                <a:spcPts val="0"/>
              </a:spcAft>
              <a:buClr>
                <a:schemeClr val="dk1"/>
              </a:buClr>
              <a:buSzPts val="3200"/>
              <a:buChar char="•"/>
            </a:pPr>
            <a:r>
              <a:rPr lang="en-US" dirty="0"/>
              <a:t>User Persona’s</a:t>
            </a:r>
            <a:endParaRPr dirty="0"/>
          </a:p>
          <a:p>
            <a:pPr marL="342900" lvl="0" indent="-342900" algn="l" rtl="0">
              <a:spcBef>
                <a:spcPts val="640"/>
              </a:spcBef>
              <a:spcAft>
                <a:spcPts val="0"/>
              </a:spcAft>
              <a:buClr>
                <a:schemeClr val="dk1"/>
              </a:buClr>
              <a:buSzPts val="3200"/>
              <a:buChar char="•"/>
            </a:pPr>
            <a:r>
              <a:rPr lang="en-US" dirty="0"/>
              <a:t>Business Rules</a:t>
            </a:r>
            <a:endParaRPr dirty="0"/>
          </a:p>
          <a:p>
            <a:pPr marL="342900" lvl="0" indent="-342900" algn="l" rtl="0">
              <a:spcBef>
                <a:spcPts val="640"/>
              </a:spcBef>
              <a:spcAft>
                <a:spcPts val="0"/>
              </a:spcAft>
              <a:buClr>
                <a:schemeClr val="dk1"/>
              </a:buClr>
              <a:buSzPts val="3200"/>
              <a:buChar char="•"/>
            </a:pPr>
            <a:r>
              <a:rPr lang="en-US" dirty="0"/>
              <a:t>ER Diagram</a:t>
            </a:r>
            <a:endParaRPr dirty="0"/>
          </a:p>
          <a:p>
            <a:pPr marL="342900" lvl="0" indent="-342900" algn="l" rtl="0">
              <a:spcBef>
                <a:spcPts val="640"/>
              </a:spcBef>
              <a:spcAft>
                <a:spcPts val="0"/>
              </a:spcAft>
              <a:buClr>
                <a:schemeClr val="dk1"/>
              </a:buClr>
              <a:buSzPts val="3200"/>
              <a:buChar char="•"/>
            </a:pPr>
            <a:r>
              <a:rPr lang="en-US" dirty="0"/>
              <a:t>Solution Architecture and HA</a:t>
            </a:r>
            <a:endParaRPr dirty="0"/>
          </a:p>
          <a:p>
            <a:pPr marL="342900" lvl="0" indent="-342900" algn="l" rtl="0">
              <a:spcBef>
                <a:spcPts val="640"/>
              </a:spcBef>
              <a:spcAft>
                <a:spcPts val="0"/>
              </a:spcAft>
              <a:buClr>
                <a:schemeClr val="dk1"/>
              </a:buClr>
              <a:buSzPts val="3200"/>
              <a:buChar char="•"/>
            </a:pPr>
            <a:r>
              <a:rPr lang="en-US" dirty="0"/>
              <a:t>Major SQL examples</a:t>
            </a:r>
            <a:endParaRPr dirty="0"/>
          </a:p>
          <a:p>
            <a:pPr marL="342900" lvl="0" indent="-342900" algn="l" rtl="0">
              <a:spcBef>
                <a:spcPts val="640"/>
              </a:spcBef>
              <a:spcAft>
                <a:spcPts val="0"/>
              </a:spcAft>
              <a:buClr>
                <a:schemeClr val="dk1"/>
              </a:buClr>
              <a:buSzPts val="3200"/>
              <a:buChar char="•"/>
            </a:pPr>
            <a:r>
              <a:rPr lang="en-US" dirty="0"/>
              <a:t>Metrics </a:t>
            </a:r>
            <a:endParaRPr dirty="0"/>
          </a:p>
          <a:p>
            <a:pPr marL="342900" lvl="0" indent="-342900" algn="l" rtl="0">
              <a:spcBef>
                <a:spcPts val="640"/>
              </a:spcBef>
              <a:spcAft>
                <a:spcPts val="0"/>
              </a:spcAft>
              <a:buClr>
                <a:schemeClr val="dk1"/>
              </a:buClr>
              <a:buSzPts val="3200"/>
              <a:buChar char="•"/>
            </a:pPr>
            <a:r>
              <a:rPr lang="en-US" dirty="0"/>
              <a:t>Security &amp; Privacy Concerns</a:t>
            </a:r>
            <a:endParaRPr dirty="0"/>
          </a:p>
          <a:p>
            <a:pPr marL="342900" lvl="0" indent="-342900" algn="l" rtl="0">
              <a:spcBef>
                <a:spcPts val="640"/>
              </a:spcBef>
              <a:spcAft>
                <a:spcPts val="0"/>
              </a:spcAft>
              <a:buClr>
                <a:schemeClr val="dk1"/>
              </a:buClr>
              <a:buSzPts val="3200"/>
              <a:buChar char="•"/>
            </a:pPr>
            <a:r>
              <a:rPr lang="en-US" dirty="0"/>
              <a:t>Next steps / Lessons learned</a:t>
            </a:r>
            <a:endParaRPr dirty="0"/>
          </a:p>
        </p:txBody>
      </p:sp>
      <p:sp>
        <p:nvSpPr>
          <p:cNvPr id="89" name="Google Shape;89;p2"/>
          <p:cNvSpPr txBox="1">
            <a:spLocks noGrp="1"/>
          </p:cNvSpPr>
          <p:nvPr>
            <p:ph type="ctrTitle"/>
          </p:nvPr>
        </p:nvSpPr>
        <p:spPr>
          <a:xfrm>
            <a:off x="457200" y="838201"/>
            <a:ext cx="8229600" cy="7620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Overview</a:t>
            </a:r>
            <a:endParaRPr/>
          </a:p>
        </p:txBody>
      </p:sp>
      <p:pic>
        <p:nvPicPr>
          <p:cNvPr id="3" name="Recorded Sound">
            <a:hlinkClick r:id="" action="ppaction://media"/>
            <a:extLst>
              <a:ext uri="{FF2B5EF4-FFF2-40B4-BE49-F238E27FC236}">
                <a16:creationId xmlns:a16="http://schemas.microsoft.com/office/drawing/2014/main" id="{3CDB72E2-9EC7-EB03-C6A3-2D9F0514F77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33567" y="899319"/>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7422"/>
    </mc:Choice>
    <mc:Fallback>
      <p:transition spd="slow" advTm="374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42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4"/>
          <p:cNvSpPr txBox="1">
            <a:spLocks noGrp="1"/>
          </p:cNvSpPr>
          <p:nvPr>
            <p:ph type="body" idx="1"/>
          </p:nvPr>
        </p:nvSpPr>
        <p:spPr>
          <a:xfrm>
            <a:off x="457200" y="1752600"/>
            <a:ext cx="8229600" cy="4373563"/>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Clr>
                <a:schemeClr val="dk1"/>
              </a:buClr>
              <a:buSzPts val="3200"/>
              <a:buChar char="•"/>
            </a:pPr>
            <a:r>
              <a:rPr lang="en-US" dirty="0"/>
              <a:t>RMS makes ordering and dining out smooth for customers and staff.</a:t>
            </a:r>
          </a:p>
          <a:p>
            <a:pPr marL="342900" lvl="0" indent="-342900" algn="l" rtl="0">
              <a:spcBef>
                <a:spcPts val="0"/>
              </a:spcBef>
              <a:spcAft>
                <a:spcPts val="0"/>
              </a:spcAft>
              <a:buClr>
                <a:schemeClr val="dk1"/>
              </a:buClr>
              <a:buSzPts val="3200"/>
              <a:buChar char="•"/>
            </a:pPr>
            <a:r>
              <a:rPr lang="en-US" dirty="0"/>
              <a:t>It manages menus, table bookings, and orders.</a:t>
            </a:r>
          </a:p>
          <a:p>
            <a:pPr marL="342900" lvl="0" indent="-342900" algn="l" rtl="0">
              <a:spcBef>
                <a:spcPts val="0"/>
              </a:spcBef>
              <a:spcAft>
                <a:spcPts val="0"/>
              </a:spcAft>
              <a:buClr>
                <a:schemeClr val="dk1"/>
              </a:buClr>
              <a:buSzPts val="3200"/>
              <a:buChar char="•"/>
            </a:pPr>
            <a:r>
              <a:rPr lang="en-US" dirty="0"/>
              <a:t>Helps staff serve quickly and talk to each other well.</a:t>
            </a:r>
          </a:p>
          <a:p>
            <a:pPr marL="342900" lvl="0" indent="-342900" algn="l" rtl="0">
              <a:spcBef>
                <a:spcPts val="0"/>
              </a:spcBef>
              <a:spcAft>
                <a:spcPts val="0"/>
              </a:spcAft>
              <a:buClr>
                <a:schemeClr val="dk1"/>
              </a:buClr>
              <a:buSzPts val="3200"/>
              <a:buChar char="•"/>
            </a:pPr>
            <a:r>
              <a:rPr lang="en-US" dirty="0"/>
              <a:t>Keeps all restaurant info in one place.</a:t>
            </a:r>
          </a:p>
          <a:p>
            <a:pPr marL="342900" lvl="0" indent="-342900" algn="l" rtl="0">
              <a:spcBef>
                <a:spcPts val="0"/>
              </a:spcBef>
              <a:spcAft>
                <a:spcPts val="0"/>
              </a:spcAft>
              <a:buClr>
                <a:schemeClr val="dk1"/>
              </a:buClr>
              <a:buSzPts val="3200"/>
              <a:buChar char="•"/>
            </a:pPr>
            <a:r>
              <a:rPr lang="en-US" dirty="0"/>
              <a:t>Works for all staff, like managers, chefs, and servers.</a:t>
            </a:r>
          </a:p>
        </p:txBody>
      </p:sp>
      <p:sp>
        <p:nvSpPr>
          <p:cNvPr id="102" name="Google Shape;102;p4"/>
          <p:cNvSpPr txBox="1">
            <a:spLocks noGrp="1"/>
          </p:cNvSpPr>
          <p:nvPr>
            <p:ph type="ctrTitle"/>
          </p:nvPr>
        </p:nvSpPr>
        <p:spPr>
          <a:xfrm>
            <a:off x="457200" y="838200"/>
            <a:ext cx="8229600" cy="838199"/>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Project Overview</a:t>
            </a:r>
            <a:endParaRPr/>
          </a:p>
        </p:txBody>
      </p:sp>
      <p:pic>
        <p:nvPicPr>
          <p:cNvPr id="2" name="Recorded Sound">
            <a:hlinkClick r:id="" action="ppaction://media"/>
            <a:extLst>
              <a:ext uri="{FF2B5EF4-FFF2-40B4-BE49-F238E27FC236}">
                <a16:creationId xmlns:a16="http://schemas.microsoft.com/office/drawing/2014/main" id="{B173CB62-D5DD-6265-BE81-43A823584DC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97736" y="769936"/>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2198"/>
    </mc:Choice>
    <mc:Fallback>
      <p:transition spd="slow" advTm="321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19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5"/>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p>
            <a:pPr marL="609600" lvl="0" indent="-457200" algn="l" rtl="0">
              <a:spcBef>
                <a:spcPts val="480"/>
              </a:spcBef>
              <a:spcAft>
                <a:spcPts val="0"/>
              </a:spcAft>
              <a:buClr>
                <a:schemeClr val="dk1"/>
              </a:buClr>
              <a:buSzPts val="2400"/>
              <a:buFont typeface="+mj-lt"/>
              <a:buAutoNum type="arabicPeriod"/>
            </a:pPr>
            <a:r>
              <a:rPr lang="en-US" sz="2400" dirty="0"/>
              <a:t>Manager/Administrator:</a:t>
            </a:r>
          </a:p>
          <a:p>
            <a:pPr marL="495300">
              <a:spcBef>
                <a:spcPts val="480"/>
              </a:spcBef>
              <a:buSzPts val="2400"/>
            </a:pPr>
            <a:r>
              <a:rPr lang="en-US" sz="2000" dirty="0"/>
              <a:t>Handles overall restaurant management using RMS.</a:t>
            </a:r>
          </a:p>
          <a:p>
            <a:pPr marL="495300">
              <a:spcBef>
                <a:spcPts val="480"/>
              </a:spcBef>
              <a:buSzPts val="2400"/>
            </a:pPr>
            <a:r>
              <a:rPr lang="en-US" sz="2000" dirty="0"/>
              <a:t>Manages menus, schedules, stocks, and reports.</a:t>
            </a:r>
          </a:p>
          <a:p>
            <a:pPr marL="495300">
              <a:spcBef>
                <a:spcPts val="480"/>
              </a:spcBef>
              <a:buSzPts val="2400"/>
            </a:pPr>
            <a:r>
              <a:rPr lang="en-US" sz="2000" dirty="0"/>
              <a:t>Aims for smooth operations and profit.</a:t>
            </a:r>
          </a:p>
          <a:p>
            <a:pPr marL="342900" lvl="0" indent="-190500" algn="l" rtl="0">
              <a:spcBef>
                <a:spcPts val="480"/>
              </a:spcBef>
              <a:spcAft>
                <a:spcPts val="0"/>
              </a:spcAft>
              <a:buClr>
                <a:schemeClr val="dk1"/>
              </a:buClr>
              <a:buSzPts val="2400"/>
              <a:buNone/>
            </a:pPr>
            <a:endParaRPr lang="en-US" sz="2400" dirty="0"/>
          </a:p>
          <a:p>
            <a:pPr marL="152400" lvl="0" indent="0" algn="l" rtl="0">
              <a:spcBef>
                <a:spcPts val="480"/>
              </a:spcBef>
              <a:spcAft>
                <a:spcPts val="0"/>
              </a:spcAft>
              <a:buClr>
                <a:schemeClr val="dk1"/>
              </a:buClr>
              <a:buSzPts val="2400"/>
              <a:buNone/>
            </a:pPr>
            <a:r>
              <a:rPr lang="en-US" sz="2400" dirty="0"/>
              <a:t>2.  Waitstaff:</a:t>
            </a:r>
          </a:p>
          <a:p>
            <a:pPr marL="495300">
              <a:spcBef>
                <a:spcPts val="480"/>
              </a:spcBef>
              <a:buSzPts val="2400"/>
            </a:pPr>
            <a:r>
              <a:rPr lang="en-US" sz="2000" dirty="0"/>
              <a:t>Takes orders, manages tables, and payments with RMS.</a:t>
            </a:r>
          </a:p>
          <a:p>
            <a:pPr marL="495300">
              <a:spcBef>
                <a:spcPts val="480"/>
              </a:spcBef>
              <a:buSzPts val="2400"/>
            </a:pPr>
            <a:r>
              <a:rPr lang="en-US" sz="2000" dirty="0"/>
              <a:t>Seeks efficient customer service and table turnover.</a:t>
            </a:r>
          </a:p>
          <a:p>
            <a:pPr marL="342900" lvl="0" indent="-190500" algn="l" rtl="0">
              <a:spcBef>
                <a:spcPts val="480"/>
              </a:spcBef>
              <a:spcAft>
                <a:spcPts val="0"/>
              </a:spcAft>
              <a:buClr>
                <a:schemeClr val="dk1"/>
              </a:buClr>
              <a:buSzPts val="2400"/>
              <a:buNone/>
            </a:pPr>
            <a:endParaRPr lang="en-US" sz="2400" dirty="0"/>
          </a:p>
          <a:p>
            <a:pPr marL="342900" lvl="0" indent="-190500" algn="l" rtl="0">
              <a:spcBef>
                <a:spcPts val="480"/>
              </a:spcBef>
              <a:spcAft>
                <a:spcPts val="0"/>
              </a:spcAft>
              <a:buClr>
                <a:schemeClr val="dk1"/>
              </a:buClr>
              <a:buSzPts val="2400"/>
              <a:buNone/>
            </a:pPr>
            <a:r>
              <a:rPr lang="en-US" sz="2400" dirty="0"/>
              <a:t>3.  Kitchen Staff:</a:t>
            </a:r>
          </a:p>
          <a:p>
            <a:pPr marL="495300">
              <a:spcBef>
                <a:spcPts val="480"/>
              </a:spcBef>
              <a:buSzPts val="2400"/>
            </a:pPr>
            <a:r>
              <a:rPr lang="en-US" sz="2000" dirty="0"/>
              <a:t>Prepares food and manages stock using RMS.</a:t>
            </a:r>
          </a:p>
          <a:p>
            <a:pPr marL="495300">
              <a:spcBef>
                <a:spcPts val="480"/>
              </a:spcBef>
              <a:buSzPts val="2400"/>
            </a:pPr>
            <a:r>
              <a:rPr lang="en-US" sz="2000" dirty="0"/>
              <a:t>Focuses on efficient prep and inventory control.</a:t>
            </a:r>
          </a:p>
        </p:txBody>
      </p:sp>
      <p:sp>
        <p:nvSpPr>
          <p:cNvPr id="108" name="Google Shape;108;p5"/>
          <p:cNvSpPr txBox="1">
            <a:spLocks noGrp="1"/>
          </p:cNvSpPr>
          <p:nvPr>
            <p:ph type="ctrTitle"/>
          </p:nvPr>
        </p:nvSpPr>
        <p:spPr>
          <a:xfrm>
            <a:off x="457200" y="838201"/>
            <a:ext cx="8229600" cy="7620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Personas </a:t>
            </a:r>
            <a:endParaRPr/>
          </a:p>
        </p:txBody>
      </p:sp>
      <p:pic>
        <p:nvPicPr>
          <p:cNvPr id="2" name="Recorded Sound">
            <a:hlinkClick r:id="" action="ppaction://media"/>
            <a:extLst>
              <a:ext uri="{FF2B5EF4-FFF2-40B4-BE49-F238E27FC236}">
                <a16:creationId xmlns:a16="http://schemas.microsoft.com/office/drawing/2014/main" id="{CEDD0089-D997-379A-87F0-4C6B51334D0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49610" y="775953"/>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8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7"/>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Clr>
                <a:schemeClr val="dk1"/>
              </a:buClr>
              <a:buSzPts val="2400"/>
              <a:buChar char="•"/>
            </a:pPr>
            <a:r>
              <a:rPr lang="en-US" sz="2400" dirty="0"/>
              <a:t>Link : </a:t>
            </a:r>
            <a:r>
              <a:rPr lang="en-US" sz="2400" dirty="0">
                <a:hlinkClick r:id="" action="ppaction://noaction"/>
              </a:rPr>
              <a:t>ERD of Restaurant Management System</a:t>
            </a:r>
            <a:endParaRPr lang="en-US" sz="2400" dirty="0"/>
          </a:p>
          <a:p>
            <a:pPr marL="342900" lvl="0" indent="-342900" algn="l" rtl="0">
              <a:spcBef>
                <a:spcPts val="0"/>
              </a:spcBef>
              <a:spcAft>
                <a:spcPts val="0"/>
              </a:spcAft>
              <a:buClr>
                <a:schemeClr val="dk1"/>
              </a:buClr>
              <a:buSzPts val="2400"/>
              <a:buChar char="•"/>
            </a:pPr>
            <a:r>
              <a:rPr lang="en-US" sz="2400" dirty="0"/>
              <a:t>Total 5 tables are therewith their attributes, primary keys and foreign keys.</a:t>
            </a:r>
          </a:p>
          <a:p>
            <a:pPr marL="342900" lvl="0" indent="-342900" algn="l" rtl="0">
              <a:spcBef>
                <a:spcPts val="0"/>
              </a:spcBef>
              <a:spcAft>
                <a:spcPts val="0"/>
              </a:spcAft>
              <a:buClr>
                <a:schemeClr val="dk1"/>
              </a:buClr>
              <a:buSzPts val="2400"/>
              <a:buChar char="•"/>
            </a:pPr>
            <a:r>
              <a:rPr lang="en-US" sz="2400" dirty="0"/>
              <a:t>And I have display the relationship between all tables.</a:t>
            </a:r>
            <a:endParaRPr dirty="0"/>
          </a:p>
        </p:txBody>
      </p:sp>
      <p:sp>
        <p:nvSpPr>
          <p:cNvPr id="120" name="Google Shape;120;p7"/>
          <p:cNvSpPr txBox="1">
            <a:spLocks noGrp="1"/>
          </p:cNvSpPr>
          <p:nvPr>
            <p:ph type="ctrTitle"/>
          </p:nvPr>
        </p:nvSpPr>
        <p:spPr>
          <a:xfrm>
            <a:off x="457200" y="838201"/>
            <a:ext cx="8229600" cy="7620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ER Diagram</a:t>
            </a:r>
            <a:endParaRPr/>
          </a:p>
        </p:txBody>
      </p:sp>
      <p:pic>
        <p:nvPicPr>
          <p:cNvPr id="2" name="Recorded Sound">
            <a:hlinkClick r:id="" action="ppaction://media"/>
            <a:extLst>
              <a:ext uri="{FF2B5EF4-FFF2-40B4-BE49-F238E27FC236}">
                <a16:creationId xmlns:a16="http://schemas.microsoft.com/office/drawing/2014/main" id="{0AB798DB-D043-8AA3-3507-0A7D1B62384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21799" y="673936"/>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91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8"/>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Clr>
                <a:schemeClr val="dk1"/>
              </a:buClr>
              <a:buSzPts val="3200"/>
              <a:buChar char="•"/>
            </a:pPr>
            <a:r>
              <a:rPr lang="en-US" sz="2400" dirty="0"/>
              <a:t>EMPLOYEES are linked to their specific roles and shift schedules.</a:t>
            </a:r>
          </a:p>
          <a:p>
            <a:pPr marL="342900" lvl="0" indent="-342900" algn="l" rtl="0">
              <a:spcBef>
                <a:spcPts val="0"/>
              </a:spcBef>
              <a:spcAft>
                <a:spcPts val="0"/>
              </a:spcAft>
              <a:buClr>
                <a:schemeClr val="dk1"/>
              </a:buClr>
              <a:buSzPts val="3200"/>
              <a:buChar char="•"/>
            </a:pPr>
            <a:r>
              <a:rPr lang="en-US" sz="2400" dirty="0"/>
              <a:t>CUSTOMERS have unique identifiers for placing ORDERS and managing transactions.</a:t>
            </a:r>
          </a:p>
          <a:p>
            <a:pPr marL="342900" lvl="0" indent="-342900" algn="l" rtl="0">
              <a:spcBef>
                <a:spcPts val="0"/>
              </a:spcBef>
              <a:spcAft>
                <a:spcPts val="0"/>
              </a:spcAft>
              <a:buClr>
                <a:schemeClr val="dk1"/>
              </a:buClr>
              <a:buSzPts val="3200"/>
              <a:buChar char="•"/>
            </a:pPr>
            <a:r>
              <a:rPr lang="en-US" sz="2400" dirty="0"/>
              <a:t>ORDERS contain details about the menu items selected and the customers who ordered them.</a:t>
            </a:r>
          </a:p>
          <a:p>
            <a:pPr marL="342900" lvl="0" indent="-342900" algn="l" rtl="0">
              <a:spcBef>
                <a:spcPts val="0"/>
              </a:spcBef>
              <a:spcAft>
                <a:spcPts val="0"/>
              </a:spcAft>
              <a:buClr>
                <a:schemeClr val="dk1"/>
              </a:buClr>
              <a:buSzPts val="3200"/>
              <a:buChar char="•"/>
            </a:pPr>
            <a:r>
              <a:rPr lang="en-US" sz="2400" dirty="0"/>
              <a:t>ITEMS have unique identifiers and include details like name, description, and price.</a:t>
            </a:r>
          </a:p>
          <a:p>
            <a:pPr marL="342900" lvl="0" indent="-342900" algn="l" rtl="0">
              <a:spcBef>
                <a:spcPts val="0"/>
              </a:spcBef>
              <a:spcAft>
                <a:spcPts val="0"/>
              </a:spcAft>
              <a:buClr>
                <a:schemeClr val="dk1"/>
              </a:buClr>
              <a:buSzPts val="3200"/>
              <a:buChar char="•"/>
            </a:pPr>
            <a:r>
              <a:rPr lang="en-US" sz="2400" dirty="0"/>
              <a:t>CATEGORIES organize items on the menu and include additional information like images.</a:t>
            </a:r>
          </a:p>
          <a:p>
            <a:pPr marL="342900" lvl="0" indent="-342900" algn="l" rtl="0">
              <a:spcBef>
                <a:spcPts val="0"/>
              </a:spcBef>
              <a:spcAft>
                <a:spcPts val="0"/>
              </a:spcAft>
              <a:buClr>
                <a:schemeClr val="dk1"/>
              </a:buClr>
              <a:buSzPts val="3200"/>
              <a:buChar char="•"/>
            </a:pPr>
            <a:endParaRPr lang="en-US" sz="2400" dirty="0"/>
          </a:p>
          <a:p>
            <a:pPr marL="342900" lvl="0" indent="-342900" algn="l" rtl="0">
              <a:spcBef>
                <a:spcPts val="0"/>
              </a:spcBef>
              <a:spcAft>
                <a:spcPts val="0"/>
              </a:spcAft>
              <a:buClr>
                <a:schemeClr val="dk1"/>
              </a:buClr>
              <a:buSzPts val="3200"/>
              <a:buChar char="•"/>
            </a:pPr>
            <a:endParaRPr lang="en-US" sz="2400" dirty="0"/>
          </a:p>
          <a:p>
            <a:pPr marL="342900" lvl="0" indent="-342900" algn="l" rtl="0">
              <a:spcBef>
                <a:spcPts val="0"/>
              </a:spcBef>
              <a:spcAft>
                <a:spcPts val="0"/>
              </a:spcAft>
              <a:buClr>
                <a:schemeClr val="dk1"/>
              </a:buClr>
              <a:buSzPts val="3200"/>
              <a:buChar char="•"/>
            </a:pPr>
            <a:endParaRPr lang="en-US" sz="2400" dirty="0"/>
          </a:p>
          <a:p>
            <a:pPr marL="342900" lvl="0" indent="-342900" algn="l" rtl="0">
              <a:spcBef>
                <a:spcPts val="0"/>
              </a:spcBef>
              <a:spcAft>
                <a:spcPts val="0"/>
              </a:spcAft>
              <a:buClr>
                <a:schemeClr val="dk1"/>
              </a:buClr>
              <a:buSzPts val="3200"/>
              <a:buChar char="•"/>
            </a:pPr>
            <a:endParaRPr lang="en-US" sz="2400" dirty="0"/>
          </a:p>
          <a:p>
            <a:pPr marL="342900" lvl="0" indent="-342900" algn="l" rtl="0">
              <a:spcBef>
                <a:spcPts val="0"/>
              </a:spcBef>
              <a:spcAft>
                <a:spcPts val="0"/>
              </a:spcAft>
              <a:buClr>
                <a:schemeClr val="dk1"/>
              </a:buClr>
              <a:buSzPts val="3200"/>
              <a:buChar char="•"/>
            </a:pPr>
            <a:endParaRPr lang="en-US" sz="2400" dirty="0"/>
          </a:p>
        </p:txBody>
      </p:sp>
      <p:sp>
        <p:nvSpPr>
          <p:cNvPr id="126" name="Google Shape;126;p8"/>
          <p:cNvSpPr txBox="1">
            <a:spLocks noGrp="1"/>
          </p:cNvSpPr>
          <p:nvPr>
            <p:ph type="ctrTitle"/>
          </p:nvPr>
        </p:nvSpPr>
        <p:spPr>
          <a:xfrm>
            <a:off x="457200" y="838201"/>
            <a:ext cx="8229600" cy="7620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Other Business Rules &amp; Facts</a:t>
            </a:r>
            <a:endParaRPr/>
          </a:p>
        </p:txBody>
      </p:sp>
      <p:pic>
        <p:nvPicPr>
          <p:cNvPr id="2" name="Recorded Sound">
            <a:hlinkClick r:id="" action="ppaction://media"/>
            <a:extLst>
              <a:ext uri="{FF2B5EF4-FFF2-40B4-BE49-F238E27FC236}">
                <a16:creationId xmlns:a16="http://schemas.microsoft.com/office/drawing/2014/main" id="{E9F7D927-9C12-28E6-A05A-5DD7A031DD8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05756" y="657894"/>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12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9"/>
          <p:cNvSpPr txBox="1">
            <a:spLocks noGrp="1"/>
          </p:cNvSpPr>
          <p:nvPr>
            <p:ph type="body" idx="1"/>
          </p:nvPr>
        </p:nvSpPr>
        <p:spPr>
          <a:xfrm>
            <a:off x="2748116" y="1969564"/>
            <a:ext cx="6243484" cy="4888435"/>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Clr>
                <a:schemeClr val="dk1"/>
              </a:buClr>
              <a:buSzPts val="2400"/>
              <a:buChar char="•"/>
            </a:pPr>
            <a:endParaRPr lang="en-CA" dirty="0"/>
          </a:p>
        </p:txBody>
      </p:sp>
      <p:sp>
        <p:nvSpPr>
          <p:cNvPr id="132" name="Google Shape;132;p9"/>
          <p:cNvSpPr txBox="1">
            <a:spLocks noGrp="1"/>
          </p:cNvSpPr>
          <p:nvPr>
            <p:ph type="ctrTitle"/>
          </p:nvPr>
        </p:nvSpPr>
        <p:spPr>
          <a:xfrm>
            <a:off x="457200" y="838201"/>
            <a:ext cx="8229600" cy="7620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SQL Examples</a:t>
            </a:r>
            <a:endParaRPr/>
          </a:p>
        </p:txBody>
      </p:sp>
      <p:pic>
        <p:nvPicPr>
          <p:cNvPr id="2" name="Picture 1">
            <a:extLst>
              <a:ext uri="{FF2B5EF4-FFF2-40B4-BE49-F238E27FC236}">
                <a16:creationId xmlns:a16="http://schemas.microsoft.com/office/drawing/2014/main" id="{D4BA125E-AAB1-9689-E917-E48DCA94E6EB}"/>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825033" y="1969565"/>
            <a:ext cx="6089650" cy="1184910"/>
          </a:xfrm>
          <a:prstGeom prst="rect">
            <a:avLst/>
          </a:prstGeom>
          <a:noFill/>
          <a:ln>
            <a:noFill/>
          </a:ln>
        </p:spPr>
      </p:pic>
      <p:pic>
        <p:nvPicPr>
          <p:cNvPr id="3" name="Picture 2" descr="A menu with black text&#10;&#10;Description automatically generated">
            <a:extLst>
              <a:ext uri="{FF2B5EF4-FFF2-40B4-BE49-F238E27FC236}">
                <a16:creationId xmlns:a16="http://schemas.microsoft.com/office/drawing/2014/main" id="{14B51B83-DE5D-0714-B58F-30E0E489F662}"/>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748116" y="3154475"/>
            <a:ext cx="4267200" cy="1530350"/>
          </a:xfrm>
          <a:prstGeom prst="rect">
            <a:avLst/>
          </a:prstGeom>
          <a:noFill/>
          <a:ln>
            <a:noFill/>
          </a:ln>
        </p:spPr>
      </p:pic>
      <p:sp>
        <p:nvSpPr>
          <p:cNvPr id="4" name="TextBox 3">
            <a:extLst>
              <a:ext uri="{FF2B5EF4-FFF2-40B4-BE49-F238E27FC236}">
                <a16:creationId xmlns:a16="http://schemas.microsoft.com/office/drawing/2014/main" id="{ABD5F0EC-520B-4B5A-1DDC-38C3EF12C188}"/>
              </a:ext>
            </a:extLst>
          </p:cNvPr>
          <p:cNvSpPr txBox="1"/>
          <p:nvPr/>
        </p:nvSpPr>
        <p:spPr>
          <a:xfrm>
            <a:off x="457200" y="2136710"/>
            <a:ext cx="2213999" cy="4308872"/>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Helvetica Neue" panose="020B0604020202020204" charset="0"/>
              </a:rPr>
              <a:t>SQL query intended to find all customers and the items they have ordered by joining tables Customer, Order, and </a:t>
            </a:r>
            <a:r>
              <a:rPr lang="en-US" sz="2000" dirty="0" err="1">
                <a:latin typeface="Helvetica Neue" panose="020B0604020202020204" charset="0"/>
              </a:rPr>
              <a:t>MenuItem</a:t>
            </a:r>
            <a:r>
              <a:rPr lang="en-US" sz="2000" dirty="0">
                <a:latin typeface="Helvetica Neue" panose="020B0604020202020204" charset="0"/>
              </a:rPr>
              <a:t> on their respective ID fields.</a:t>
            </a:r>
            <a:endParaRPr lang="en-CA" sz="2000" dirty="0">
              <a:latin typeface="Helvetica Neue" panose="020B0604020202020204" charset="0"/>
            </a:endParaRPr>
          </a:p>
          <a:p>
            <a:endParaRPr lang="en-CA" dirty="0"/>
          </a:p>
        </p:txBody>
      </p:sp>
      <p:pic>
        <p:nvPicPr>
          <p:cNvPr id="5" name="Recorded Sound">
            <a:hlinkClick r:id="" action="ppaction://media"/>
            <a:extLst>
              <a:ext uri="{FF2B5EF4-FFF2-40B4-BE49-F238E27FC236}">
                <a16:creationId xmlns:a16="http://schemas.microsoft.com/office/drawing/2014/main" id="{BF8207E1-884F-18CD-8D9B-506FC9B0A59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57200" y="731838"/>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11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9"/>
          <p:cNvSpPr txBox="1">
            <a:spLocks noGrp="1"/>
          </p:cNvSpPr>
          <p:nvPr>
            <p:ph type="body" idx="1"/>
          </p:nvPr>
        </p:nvSpPr>
        <p:spPr>
          <a:xfrm>
            <a:off x="2748116" y="1969564"/>
            <a:ext cx="6243484" cy="4888435"/>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Clr>
                <a:schemeClr val="dk1"/>
              </a:buClr>
              <a:buSzPts val="2400"/>
              <a:buChar char="•"/>
            </a:pPr>
            <a:endParaRPr lang="en-CA" dirty="0"/>
          </a:p>
          <a:p>
            <a:pPr marL="342900" lvl="0" indent="-342900" algn="l" rtl="0">
              <a:spcBef>
                <a:spcPts val="0"/>
              </a:spcBef>
              <a:spcAft>
                <a:spcPts val="0"/>
              </a:spcAft>
              <a:buClr>
                <a:schemeClr val="dk1"/>
              </a:buClr>
              <a:buSzPts val="2400"/>
              <a:buChar char="•"/>
            </a:pPr>
            <a:endParaRPr lang="en-CA" dirty="0"/>
          </a:p>
          <a:p>
            <a:pPr marL="342900" lvl="0" indent="-342900" algn="l" rtl="0">
              <a:spcBef>
                <a:spcPts val="0"/>
              </a:spcBef>
              <a:spcAft>
                <a:spcPts val="0"/>
              </a:spcAft>
              <a:buClr>
                <a:schemeClr val="dk1"/>
              </a:buClr>
              <a:buSzPts val="2400"/>
              <a:buChar char="•"/>
            </a:pPr>
            <a:endParaRPr lang="en-CA" dirty="0"/>
          </a:p>
        </p:txBody>
      </p:sp>
      <p:sp>
        <p:nvSpPr>
          <p:cNvPr id="132" name="Google Shape;132;p9"/>
          <p:cNvSpPr txBox="1">
            <a:spLocks noGrp="1"/>
          </p:cNvSpPr>
          <p:nvPr>
            <p:ph type="ctrTitle"/>
          </p:nvPr>
        </p:nvSpPr>
        <p:spPr>
          <a:xfrm>
            <a:off x="457200" y="838201"/>
            <a:ext cx="8229600" cy="7620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SQL Examples</a:t>
            </a:r>
            <a:endParaRPr/>
          </a:p>
        </p:txBody>
      </p:sp>
      <p:sp>
        <p:nvSpPr>
          <p:cNvPr id="4" name="TextBox 3">
            <a:extLst>
              <a:ext uri="{FF2B5EF4-FFF2-40B4-BE49-F238E27FC236}">
                <a16:creationId xmlns:a16="http://schemas.microsoft.com/office/drawing/2014/main" id="{ABD5F0EC-520B-4B5A-1DDC-38C3EF12C188}"/>
              </a:ext>
            </a:extLst>
          </p:cNvPr>
          <p:cNvSpPr txBox="1"/>
          <p:nvPr/>
        </p:nvSpPr>
        <p:spPr>
          <a:xfrm>
            <a:off x="382556" y="1841242"/>
            <a:ext cx="2213999" cy="5016758"/>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Helvetica Neue" panose="020B0604020202020204" charset="0"/>
              </a:rPr>
              <a:t>The SQL query retrieves orders along with item descriptions and prices, grouped by each order ID. The output table displays individual orders identified by an </a:t>
            </a:r>
            <a:r>
              <a:rPr lang="en-US" sz="2000" dirty="0" err="1">
                <a:latin typeface="Helvetica Neue" panose="020B0604020202020204" charset="0"/>
              </a:rPr>
              <a:t>OrderID</a:t>
            </a:r>
            <a:r>
              <a:rPr lang="en-US" sz="2000" dirty="0">
                <a:latin typeface="Helvetica Neue" panose="020B0604020202020204" charset="0"/>
              </a:rPr>
              <a:t>, each with a name, description, and price.</a:t>
            </a:r>
            <a:endParaRPr lang="en-CA" dirty="0"/>
          </a:p>
        </p:txBody>
      </p:sp>
      <p:pic>
        <p:nvPicPr>
          <p:cNvPr id="5" name="Picture 4">
            <a:extLst>
              <a:ext uri="{FF2B5EF4-FFF2-40B4-BE49-F238E27FC236}">
                <a16:creationId xmlns:a16="http://schemas.microsoft.com/office/drawing/2014/main" id="{468841E8-30A0-227D-4872-F708A8964B2A}"/>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748116" y="2021636"/>
            <a:ext cx="6276006" cy="898845"/>
          </a:xfrm>
          <a:prstGeom prst="rect">
            <a:avLst/>
          </a:prstGeom>
          <a:noFill/>
          <a:ln>
            <a:noFill/>
          </a:ln>
        </p:spPr>
      </p:pic>
      <p:pic>
        <p:nvPicPr>
          <p:cNvPr id="6" name="Picture 5">
            <a:extLst>
              <a:ext uri="{FF2B5EF4-FFF2-40B4-BE49-F238E27FC236}">
                <a16:creationId xmlns:a16="http://schemas.microsoft.com/office/drawing/2014/main" id="{AC52F107-DF32-EBD8-EA7B-A7044853CE8D}"/>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748115" y="2920481"/>
            <a:ext cx="6243483" cy="1542930"/>
          </a:xfrm>
          <a:prstGeom prst="rect">
            <a:avLst/>
          </a:prstGeom>
          <a:noFill/>
          <a:ln>
            <a:noFill/>
          </a:ln>
        </p:spPr>
      </p:pic>
      <p:pic>
        <p:nvPicPr>
          <p:cNvPr id="2" name="Recorded Sound">
            <a:hlinkClick r:id="" action="ppaction://media"/>
            <a:extLst>
              <a:ext uri="{FF2B5EF4-FFF2-40B4-BE49-F238E27FC236}">
                <a16:creationId xmlns:a16="http://schemas.microsoft.com/office/drawing/2014/main" id="{AC87C720-B6D9-F733-A8C2-1D074669B10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97736" y="838201"/>
            <a:ext cx="487363" cy="487363"/>
          </a:xfrm>
          <a:prstGeom prst="rect">
            <a:avLst/>
          </a:prstGeom>
        </p:spPr>
      </p:pic>
    </p:spTree>
    <p:extLst>
      <p:ext uri="{BB962C8B-B14F-4D97-AF65-F5344CB8AC3E}">
        <p14:creationId xmlns:p14="http://schemas.microsoft.com/office/powerpoint/2010/main" val="297057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05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9"/>
          <p:cNvSpPr txBox="1">
            <a:spLocks noGrp="1"/>
          </p:cNvSpPr>
          <p:nvPr>
            <p:ph type="body" idx="1"/>
          </p:nvPr>
        </p:nvSpPr>
        <p:spPr>
          <a:xfrm>
            <a:off x="2748116" y="1969564"/>
            <a:ext cx="6243484" cy="4888435"/>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Clr>
                <a:schemeClr val="dk1"/>
              </a:buClr>
              <a:buSzPts val="2400"/>
              <a:buChar char="•"/>
            </a:pPr>
            <a:endParaRPr lang="en-CA" dirty="0"/>
          </a:p>
        </p:txBody>
      </p:sp>
      <p:sp>
        <p:nvSpPr>
          <p:cNvPr id="132" name="Google Shape;132;p9"/>
          <p:cNvSpPr txBox="1">
            <a:spLocks noGrp="1"/>
          </p:cNvSpPr>
          <p:nvPr>
            <p:ph type="ctrTitle"/>
          </p:nvPr>
        </p:nvSpPr>
        <p:spPr>
          <a:xfrm>
            <a:off x="457200" y="838201"/>
            <a:ext cx="8229600" cy="7620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SQL Examples</a:t>
            </a:r>
            <a:endParaRPr/>
          </a:p>
        </p:txBody>
      </p:sp>
      <p:pic>
        <p:nvPicPr>
          <p:cNvPr id="5" name="Picture 4">
            <a:extLst>
              <a:ext uri="{FF2B5EF4-FFF2-40B4-BE49-F238E27FC236}">
                <a16:creationId xmlns:a16="http://schemas.microsoft.com/office/drawing/2014/main" id="{1BD7C12A-BFA6-2445-3AC1-4C0CD7420C70}"/>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748116" y="2029923"/>
            <a:ext cx="6153288" cy="1245122"/>
          </a:xfrm>
          <a:prstGeom prst="rect">
            <a:avLst/>
          </a:prstGeom>
          <a:noFill/>
          <a:ln>
            <a:noFill/>
          </a:ln>
        </p:spPr>
      </p:pic>
      <p:pic>
        <p:nvPicPr>
          <p:cNvPr id="6" name="Picture 5">
            <a:extLst>
              <a:ext uri="{FF2B5EF4-FFF2-40B4-BE49-F238E27FC236}">
                <a16:creationId xmlns:a16="http://schemas.microsoft.com/office/drawing/2014/main" id="{F4BC6769-1092-7DF5-2651-F76EED4D23F8}"/>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748116" y="3275045"/>
            <a:ext cx="4175198" cy="2301590"/>
          </a:xfrm>
          <a:prstGeom prst="rect">
            <a:avLst/>
          </a:prstGeom>
          <a:noFill/>
          <a:ln>
            <a:noFill/>
          </a:ln>
        </p:spPr>
      </p:pic>
      <p:sp>
        <p:nvSpPr>
          <p:cNvPr id="7" name="TextBox 6">
            <a:extLst>
              <a:ext uri="{FF2B5EF4-FFF2-40B4-BE49-F238E27FC236}">
                <a16:creationId xmlns:a16="http://schemas.microsoft.com/office/drawing/2014/main" id="{8C065972-BA0D-C2DC-C874-E9FFFA34C78F}"/>
              </a:ext>
            </a:extLst>
          </p:cNvPr>
          <p:cNvSpPr txBox="1"/>
          <p:nvPr/>
        </p:nvSpPr>
        <p:spPr>
          <a:xfrm>
            <a:off x="597159" y="1997781"/>
            <a:ext cx="1931437" cy="4401205"/>
          </a:xfrm>
          <a:prstGeom prst="rect">
            <a:avLst/>
          </a:prstGeom>
          <a:noFill/>
        </p:spPr>
        <p:txBody>
          <a:bodyPr wrap="square" rtlCol="0">
            <a:spAutoFit/>
          </a:bodyPr>
          <a:lstStyle/>
          <a:p>
            <a:pPr marL="342900" indent="-342900">
              <a:buFont typeface="Arial" panose="020B0604020202020204" pitchFamily="34" charset="0"/>
              <a:buChar char="•"/>
            </a:pPr>
            <a:r>
              <a:rPr lang="en-US" sz="2000" b="0" i="0" dirty="0">
                <a:solidFill>
                  <a:srgbClr val="0D0D0D"/>
                </a:solidFill>
                <a:effectLst/>
                <a:latin typeface="Helvetica Neue" panose="020B0604020202020204" charset="0"/>
              </a:rPr>
              <a:t>This SQL query joins customer names to their respective orders. The result is a table listing order IDs, order names, and customer names</a:t>
            </a:r>
            <a:endParaRPr lang="en-CA" sz="2000" dirty="0">
              <a:latin typeface="Helvetica Neue" panose="020B0604020202020204" charset="0"/>
            </a:endParaRPr>
          </a:p>
        </p:txBody>
      </p:sp>
      <p:pic>
        <p:nvPicPr>
          <p:cNvPr id="2" name="Recorded Sound">
            <a:hlinkClick r:id="" action="ppaction://media"/>
            <a:extLst>
              <a:ext uri="{FF2B5EF4-FFF2-40B4-BE49-F238E27FC236}">
                <a16:creationId xmlns:a16="http://schemas.microsoft.com/office/drawing/2014/main" id="{1FB48D18-A809-FA85-BD65-4FD29BD8B99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97159" y="727827"/>
            <a:ext cx="487363" cy="487363"/>
          </a:xfrm>
          <a:prstGeom prst="rect">
            <a:avLst/>
          </a:prstGeom>
        </p:spPr>
      </p:pic>
    </p:spTree>
    <p:extLst>
      <p:ext uri="{BB962C8B-B14F-4D97-AF65-F5344CB8AC3E}">
        <p14:creationId xmlns:p14="http://schemas.microsoft.com/office/powerpoint/2010/main" val="251523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93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powerpoint_newNEU">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TotalTime>
  <Words>647</Words>
  <Application>Microsoft Office PowerPoint</Application>
  <PresentationFormat>On-screen Show (4:3)</PresentationFormat>
  <Paragraphs>70</Paragraphs>
  <Slides>14</Slides>
  <Notes>14</Notes>
  <HiddenSlides>0</HiddenSlides>
  <MMClips>14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Libre Baskerville</vt:lpstr>
      <vt:lpstr>Calibri</vt:lpstr>
      <vt:lpstr>Helvetica Neue</vt:lpstr>
      <vt:lpstr>powerpoint_newNEU</vt:lpstr>
      <vt:lpstr>ITC 6000  Database Management Systems Final Project Presentation 2024 Winter Restaurant Management System </vt:lpstr>
      <vt:lpstr>Overview</vt:lpstr>
      <vt:lpstr>Project Overview</vt:lpstr>
      <vt:lpstr>Personas </vt:lpstr>
      <vt:lpstr>ER Diagram</vt:lpstr>
      <vt:lpstr>Other Business Rules &amp; Facts</vt:lpstr>
      <vt:lpstr>SQL Examples</vt:lpstr>
      <vt:lpstr>SQL Examples</vt:lpstr>
      <vt:lpstr>SQL Examples</vt:lpstr>
      <vt:lpstr>Metrics and Analytics</vt:lpstr>
      <vt:lpstr>Security and Privacy</vt:lpstr>
      <vt:lpstr>Next steps / Lessons Learned</vt:lpstr>
      <vt:lpstr>Any Questions?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ITC 6000  Database Management Systems Final Project Presentation 2024 Winter Restaurant Management System</dc:title>
  <dc:creator>m.lyons</dc:creator>
  <cp:lastModifiedBy>Riddhi Padsala</cp:lastModifiedBy>
  <cp:revision>3</cp:revision>
  <dcterms:created xsi:type="dcterms:W3CDTF">2010-04-13T14:21:50Z</dcterms:created>
  <dcterms:modified xsi:type="dcterms:W3CDTF">2024-03-31T16:49:04Z</dcterms:modified>
</cp:coreProperties>
</file>